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664AC8A-0A3F-4127-A19D-9EED1E534D89}" type="datetimeFigureOut">
              <a:rPr lang="en-US" smtClean="0"/>
              <a:t>9/12/2013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74D0503-6747-4D70-970E-B7B8D44A9A13}"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4AC8A-0A3F-4127-A19D-9EED1E534D89}"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D0503-6747-4D70-970E-B7B8D44A9A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4AC8A-0A3F-4127-A19D-9EED1E534D89}"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D0503-6747-4D70-970E-B7B8D44A9A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64AC8A-0A3F-4127-A19D-9EED1E534D89}"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D0503-6747-4D70-970E-B7B8D44A9A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64AC8A-0A3F-4127-A19D-9EED1E534D89}"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D0503-6747-4D70-970E-B7B8D44A9A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664AC8A-0A3F-4127-A19D-9EED1E534D89}" type="datetimeFigureOut">
              <a:rPr lang="en-US" smtClean="0"/>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4D0503-6747-4D70-970E-B7B8D44A9A13}"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64AC8A-0A3F-4127-A19D-9EED1E534D89}" type="datetimeFigureOut">
              <a:rPr lang="en-US" smtClean="0"/>
              <a:t>9/12/2013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4D0503-6747-4D70-970E-B7B8D44A9A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64AC8A-0A3F-4127-A19D-9EED1E534D89}" type="datetimeFigureOut">
              <a:rPr lang="en-US" smtClean="0"/>
              <a:t>9/12/2013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4D0503-6747-4D70-970E-B7B8D44A9A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64AC8A-0A3F-4127-A19D-9EED1E534D89}" type="datetimeFigureOut">
              <a:rPr lang="en-US" smtClean="0"/>
              <a:t>9/12/2013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4D0503-6747-4D70-970E-B7B8D44A9A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664AC8A-0A3F-4127-A19D-9EED1E534D89}" type="datetimeFigureOut">
              <a:rPr lang="en-US" smtClean="0"/>
              <a:t>9/12/2013</a:t>
            </a:fld>
            <a:endParaRPr lang="en-US"/>
          </a:p>
        </p:txBody>
      </p:sp>
      <p:sp>
        <p:nvSpPr>
          <p:cNvPr id="7" name="Slide Number Placeholder 6"/>
          <p:cNvSpPr>
            <a:spLocks noGrp="1"/>
          </p:cNvSpPr>
          <p:nvPr>
            <p:ph type="sldNum" sz="quarter" idx="12"/>
          </p:nvPr>
        </p:nvSpPr>
        <p:spPr/>
        <p:txBody>
          <a:bodyPr/>
          <a:lstStyle/>
          <a:p>
            <a:fld id="{774D0503-6747-4D70-970E-B7B8D44A9A13}"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4AC8A-0A3F-4127-A19D-9EED1E534D89}" type="datetimeFigureOut">
              <a:rPr lang="en-US" smtClean="0"/>
              <a:t>9/12/2013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74D0503-6747-4D70-970E-B7B8D44A9A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664AC8A-0A3F-4127-A19D-9EED1E534D89}" type="datetimeFigureOut">
              <a:rPr lang="en-US" smtClean="0"/>
              <a:t>9/12/2013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74D0503-6747-4D70-970E-B7B8D44A9A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Significant Figures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73970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Hints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rules for determining significant figures in multiplication/division problems are different from the rules for determining significant figures in addition/subtraction </a:t>
            </a:r>
            <a:r>
              <a:rPr lang="en-US" dirty="0" smtClean="0"/>
              <a:t>problems</a:t>
            </a:r>
          </a:p>
          <a:p>
            <a:pPr lvl="1"/>
            <a:r>
              <a:rPr lang="en-US" dirty="0" smtClean="0"/>
              <a:t>Ex.  .1273 mL - .000008 mL</a:t>
            </a:r>
          </a:p>
          <a:p>
            <a:pPr lvl="2"/>
            <a:r>
              <a:rPr lang="en-US" dirty="0" smtClean="0"/>
              <a:t>Since you are subtracting all digits to the right of the decimal point count</a:t>
            </a:r>
          </a:p>
          <a:p>
            <a:pPr lvl="2"/>
            <a:r>
              <a:rPr lang="en-US" dirty="0" smtClean="0"/>
              <a:t>.1273 		4 </a:t>
            </a:r>
          </a:p>
          <a:p>
            <a:pPr lvl="2"/>
            <a:r>
              <a:rPr lang="en-US" dirty="0" smtClean="0"/>
              <a:t>.000008 mL	6 </a:t>
            </a:r>
          </a:p>
          <a:p>
            <a:pPr lvl="2"/>
            <a:r>
              <a:rPr lang="en-US" dirty="0" smtClean="0"/>
              <a:t>Your answer can only have 4 sig. fig.</a:t>
            </a:r>
          </a:p>
          <a:p>
            <a:pPr lvl="2"/>
            <a:r>
              <a:rPr lang="en-US" dirty="0" smtClean="0"/>
              <a:t>Ans. .1273 mL</a:t>
            </a:r>
            <a:endParaRPr lang="en-US" dirty="0"/>
          </a:p>
          <a:p>
            <a:endParaRPr lang="en-US" dirty="0"/>
          </a:p>
        </p:txBody>
      </p:sp>
    </p:spTree>
    <p:extLst>
      <p:ext uri="{BB962C8B-B14F-4D97-AF65-F5344CB8AC3E}">
        <p14:creationId xmlns:p14="http://schemas.microsoft.com/office/powerpoint/2010/main" val="1574941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Continued</a:t>
            </a:r>
            <a:endParaRPr lang="en-US" dirty="0"/>
          </a:p>
        </p:txBody>
      </p:sp>
      <p:sp>
        <p:nvSpPr>
          <p:cNvPr id="3" name="Content Placeholder 2"/>
          <p:cNvSpPr>
            <a:spLocks noGrp="1"/>
          </p:cNvSpPr>
          <p:nvPr>
            <p:ph idx="1"/>
          </p:nvPr>
        </p:nvSpPr>
        <p:spPr/>
        <p:txBody>
          <a:bodyPr/>
          <a:lstStyle/>
          <a:p>
            <a:pPr lvl="1"/>
            <a:r>
              <a:rPr lang="en-US" dirty="0"/>
              <a:t>Ex.  .1273 mL </a:t>
            </a:r>
            <a:r>
              <a:rPr lang="en-US" dirty="0" smtClean="0"/>
              <a:t>X </a:t>
            </a:r>
            <a:r>
              <a:rPr lang="en-US" dirty="0"/>
              <a:t>.000008 mL</a:t>
            </a:r>
          </a:p>
          <a:p>
            <a:pPr lvl="2"/>
            <a:r>
              <a:rPr lang="en-US" dirty="0"/>
              <a:t>Since you are </a:t>
            </a:r>
            <a:r>
              <a:rPr lang="en-US" dirty="0" smtClean="0"/>
              <a:t>multiplying all zeros in front of nonzero digits are not significant</a:t>
            </a:r>
          </a:p>
          <a:p>
            <a:pPr lvl="2"/>
            <a:r>
              <a:rPr lang="en-US" dirty="0" smtClean="0"/>
              <a:t>.1273 </a:t>
            </a:r>
            <a:r>
              <a:rPr lang="en-US" dirty="0"/>
              <a:t>		4 </a:t>
            </a:r>
          </a:p>
          <a:p>
            <a:pPr lvl="2"/>
            <a:r>
              <a:rPr lang="en-US" dirty="0"/>
              <a:t>.000008 mL	1</a:t>
            </a:r>
          </a:p>
          <a:p>
            <a:pPr lvl="2"/>
            <a:r>
              <a:rPr lang="en-US" dirty="0"/>
              <a:t>Your answer can only </a:t>
            </a:r>
            <a:r>
              <a:rPr lang="en-US" dirty="0" smtClean="0"/>
              <a:t>have 1 </a:t>
            </a:r>
            <a:r>
              <a:rPr lang="en-US" dirty="0"/>
              <a:t>sig. fig.</a:t>
            </a:r>
          </a:p>
          <a:p>
            <a:pPr lvl="2"/>
            <a:r>
              <a:rPr lang="en-US" dirty="0"/>
              <a:t>Ans. </a:t>
            </a:r>
            <a:r>
              <a:rPr lang="en-US" dirty="0" smtClean="0"/>
              <a:t>.000001 </a:t>
            </a:r>
            <a:r>
              <a:rPr lang="en-US" dirty="0"/>
              <a:t>mL</a:t>
            </a:r>
          </a:p>
          <a:p>
            <a:endParaRPr lang="en-US" dirty="0"/>
          </a:p>
        </p:txBody>
      </p:sp>
    </p:spTree>
    <p:extLst>
      <p:ext uri="{BB962C8B-B14F-4D97-AF65-F5344CB8AC3E}">
        <p14:creationId xmlns:p14="http://schemas.microsoft.com/office/powerpoint/2010/main" val="3033653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a:bodyPr>
          <a:lstStyle/>
          <a:p>
            <a:r>
              <a:rPr lang="en-US" dirty="0" smtClean="0"/>
              <a:t>You need to memorize the rules for significant figures and multiplication/division and addition/subtraction</a:t>
            </a:r>
          </a:p>
          <a:p>
            <a:r>
              <a:rPr lang="en-US" dirty="0" smtClean="0"/>
              <a:t>You must be able to round numbers to the correct number of significant figures</a:t>
            </a:r>
          </a:p>
          <a:p>
            <a:r>
              <a:rPr lang="en-US" dirty="0" smtClean="0"/>
              <a:t>You must be able to complete problems and write the answers in the correct number of significant figures</a:t>
            </a:r>
          </a:p>
          <a:p>
            <a:pPr lvl="1"/>
            <a:r>
              <a:rPr lang="en-US" dirty="0" smtClean="0"/>
              <a:t>Don’t forget to use the correct units!</a:t>
            </a:r>
            <a:endParaRPr lang="en-US" dirty="0"/>
          </a:p>
        </p:txBody>
      </p:sp>
    </p:spTree>
    <p:extLst>
      <p:ext uri="{BB962C8B-B14F-4D97-AF65-F5344CB8AC3E}">
        <p14:creationId xmlns:p14="http://schemas.microsoft.com/office/powerpoint/2010/main" val="737044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Significant Figures</a:t>
            </a:r>
            <a:endParaRPr lang="en-US" dirty="0"/>
          </a:p>
        </p:txBody>
      </p:sp>
      <p:sp>
        <p:nvSpPr>
          <p:cNvPr id="3" name="Content Placeholder 2"/>
          <p:cNvSpPr>
            <a:spLocks noGrp="1"/>
          </p:cNvSpPr>
          <p:nvPr>
            <p:ph idx="1"/>
          </p:nvPr>
        </p:nvSpPr>
        <p:spPr/>
        <p:txBody>
          <a:bodyPr>
            <a:normAutofit lnSpcReduction="10000"/>
          </a:bodyPr>
          <a:lstStyle/>
          <a:p>
            <a:pPr marL="525780" indent="-457200">
              <a:buAutoNum type="arabicPeriod"/>
            </a:pPr>
            <a:r>
              <a:rPr lang="en-US" dirty="0" smtClean="0"/>
              <a:t>Nonzero digits are always significant</a:t>
            </a:r>
          </a:p>
          <a:p>
            <a:pPr marL="640080" lvl="2" indent="0">
              <a:buNone/>
            </a:pPr>
            <a:r>
              <a:rPr lang="en-US" dirty="0" smtClean="0"/>
              <a:t>Ex. 46.3      	3 sig. fig.</a:t>
            </a:r>
          </a:p>
          <a:p>
            <a:pPr marL="640080" lvl="2" indent="0">
              <a:buNone/>
            </a:pPr>
            <a:r>
              <a:rPr lang="en-US" dirty="0" smtClean="0"/>
              <a:t>Ex. 5679		4 sig. fig</a:t>
            </a:r>
          </a:p>
          <a:p>
            <a:pPr marL="68580" indent="0">
              <a:buNone/>
            </a:pPr>
            <a:endParaRPr lang="en-US" dirty="0"/>
          </a:p>
          <a:p>
            <a:pPr marL="525780" indent="-457200">
              <a:buAutoNum type="arabicPeriod" startAt="2"/>
            </a:pPr>
            <a:r>
              <a:rPr lang="en-US" dirty="0" smtClean="0"/>
              <a:t>Zeros between nonzero digits are significant</a:t>
            </a:r>
          </a:p>
          <a:p>
            <a:pPr marL="68580" indent="0">
              <a:buNone/>
            </a:pPr>
            <a:r>
              <a:rPr lang="en-US" dirty="0"/>
              <a:t>	</a:t>
            </a:r>
            <a:r>
              <a:rPr lang="en-US" dirty="0" smtClean="0"/>
              <a:t>Ex. 4006.7	5 sig. fig.</a:t>
            </a:r>
          </a:p>
          <a:p>
            <a:pPr marL="68580" indent="0">
              <a:buNone/>
            </a:pPr>
            <a:r>
              <a:rPr lang="en-US" dirty="0"/>
              <a:t>	</a:t>
            </a:r>
            <a:r>
              <a:rPr lang="en-US" dirty="0" smtClean="0"/>
              <a:t>Ex. 9009076	7 sig. fig</a:t>
            </a:r>
          </a:p>
          <a:p>
            <a:pPr marL="68580" indent="0">
              <a:buNone/>
            </a:pPr>
            <a:r>
              <a:rPr lang="en-US" dirty="0" smtClean="0"/>
              <a:t>	</a:t>
            </a:r>
          </a:p>
        </p:txBody>
      </p:sp>
    </p:spTree>
    <p:extLst>
      <p:ext uri="{BB962C8B-B14F-4D97-AF65-F5344CB8AC3E}">
        <p14:creationId xmlns:p14="http://schemas.microsoft.com/office/powerpoint/2010/main" val="36352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Continued</a:t>
            </a:r>
            <a:endParaRPr lang="en-US" dirty="0"/>
          </a:p>
        </p:txBody>
      </p:sp>
      <p:sp>
        <p:nvSpPr>
          <p:cNvPr id="3" name="Content Placeholder 2"/>
          <p:cNvSpPr>
            <a:spLocks noGrp="1"/>
          </p:cNvSpPr>
          <p:nvPr>
            <p:ph idx="1"/>
          </p:nvPr>
        </p:nvSpPr>
        <p:spPr/>
        <p:txBody>
          <a:bodyPr>
            <a:normAutofit fontScale="92500" lnSpcReduction="10000"/>
          </a:bodyPr>
          <a:lstStyle/>
          <a:p>
            <a:pPr marL="525780" indent="-457200">
              <a:buAutoNum type="arabicPeriod" startAt="3"/>
            </a:pPr>
            <a:r>
              <a:rPr lang="en-US" dirty="0" smtClean="0"/>
              <a:t>Zeros in front of nonzero digits are not significant</a:t>
            </a:r>
          </a:p>
          <a:p>
            <a:pPr marL="68580" indent="0">
              <a:buNone/>
            </a:pPr>
            <a:r>
              <a:rPr lang="en-US" dirty="0"/>
              <a:t>	</a:t>
            </a:r>
            <a:r>
              <a:rPr lang="en-US" dirty="0" smtClean="0"/>
              <a:t>Ex. .006789		4 sig. fig.</a:t>
            </a:r>
          </a:p>
          <a:p>
            <a:pPr marL="68580" indent="0">
              <a:buNone/>
            </a:pPr>
            <a:r>
              <a:rPr lang="en-US" dirty="0"/>
              <a:t>	</a:t>
            </a:r>
            <a:r>
              <a:rPr lang="en-US" dirty="0" smtClean="0"/>
              <a:t>Ex. .00907		3 sig. fig.</a:t>
            </a:r>
          </a:p>
          <a:p>
            <a:pPr marL="68580" indent="0">
              <a:buNone/>
            </a:pPr>
            <a:endParaRPr lang="en-US" dirty="0"/>
          </a:p>
          <a:p>
            <a:pPr marL="525780" indent="-457200">
              <a:buAutoNum type="arabicPeriod" startAt="4"/>
            </a:pPr>
            <a:r>
              <a:rPr lang="en-US" dirty="0" smtClean="0"/>
              <a:t>Zeros both at the end of a number and to the right of a decimal point are significant</a:t>
            </a:r>
            <a:endParaRPr lang="en-US" dirty="0"/>
          </a:p>
          <a:p>
            <a:pPr marL="68580" indent="0">
              <a:buNone/>
            </a:pPr>
            <a:r>
              <a:rPr lang="en-US" dirty="0" smtClean="0"/>
              <a:t>	Ex. 87.0		3 sig. fig.</a:t>
            </a:r>
          </a:p>
          <a:p>
            <a:pPr marL="68580" indent="0">
              <a:buNone/>
            </a:pPr>
            <a:r>
              <a:rPr lang="en-US" dirty="0"/>
              <a:t>	</a:t>
            </a:r>
            <a:r>
              <a:rPr lang="en-US" dirty="0" smtClean="0"/>
              <a:t>Ex. 1450.0		5 sig. fig.</a:t>
            </a:r>
          </a:p>
        </p:txBody>
      </p:sp>
    </p:spTree>
    <p:extLst>
      <p:ext uri="{BB962C8B-B14F-4D97-AF65-F5344CB8AC3E}">
        <p14:creationId xmlns:p14="http://schemas.microsoft.com/office/powerpoint/2010/main" val="2860595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Continued</a:t>
            </a:r>
            <a:endParaRPr lang="en-US" dirty="0"/>
          </a:p>
        </p:txBody>
      </p:sp>
      <p:sp>
        <p:nvSpPr>
          <p:cNvPr id="3" name="Content Placeholder 2"/>
          <p:cNvSpPr>
            <a:spLocks noGrp="1"/>
          </p:cNvSpPr>
          <p:nvPr>
            <p:ph idx="1"/>
          </p:nvPr>
        </p:nvSpPr>
        <p:spPr/>
        <p:txBody>
          <a:bodyPr/>
          <a:lstStyle/>
          <a:p>
            <a:pPr marL="68580" indent="0">
              <a:buNone/>
            </a:pPr>
            <a:r>
              <a:rPr lang="en-US" dirty="0" smtClean="0"/>
              <a:t>5. Zeros both at the end of a number but to the left of a decimal point are not significant</a:t>
            </a:r>
          </a:p>
          <a:p>
            <a:pPr marL="68580" indent="0">
              <a:buNone/>
            </a:pPr>
            <a:r>
              <a:rPr lang="en-US" dirty="0"/>
              <a:t>	</a:t>
            </a:r>
            <a:r>
              <a:rPr lang="en-US" dirty="0" smtClean="0"/>
              <a:t>Ex. 2000		1 sig. fig.</a:t>
            </a:r>
          </a:p>
          <a:p>
            <a:pPr marL="68580" indent="0">
              <a:buNone/>
            </a:pPr>
            <a:r>
              <a:rPr lang="en-US" dirty="0"/>
              <a:t>	</a:t>
            </a:r>
            <a:r>
              <a:rPr lang="en-US" dirty="0" smtClean="0"/>
              <a:t>Ex. 9870		3 sig. fig.</a:t>
            </a:r>
            <a:endParaRPr lang="en-US" dirty="0"/>
          </a:p>
        </p:txBody>
      </p:sp>
    </p:spTree>
    <p:extLst>
      <p:ext uri="{BB962C8B-B14F-4D97-AF65-F5344CB8AC3E}">
        <p14:creationId xmlns:p14="http://schemas.microsoft.com/office/powerpoint/2010/main" val="4002122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Multiplication and Division</a:t>
            </a:r>
            <a:endParaRPr lang="en-US" dirty="0"/>
          </a:p>
        </p:txBody>
      </p:sp>
      <p:sp>
        <p:nvSpPr>
          <p:cNvPr id="3" name="Content Placeholder 2"/>
          <p:cNvSpPr>
            <a:spLocks noGrp="1"/>
          </p:cNvSpPr>
          <p:nvPr>
            <p:ph idx="1"/>
          </p:nvPr>
        </p:nvSpPr>
        <p:spPr/>
        <p:txBody>
          <a:bodyPr/>
          <a:lstStyle/>
          <a:p>
            <a:r>
              <a:rPr lang="en-US" dirty="0" smtClean="0"/>
              <a:t>The answer cannot have more significant figures than there are in the measurement with the smallest number of significant figures</a:t>
            </a:r>
          </a:p>
          <a:p>
            <a:r>
              <a:rPr lang="en-US" dirty="0" smtClean="0"/>
              <a:t>If you are multiplying or dividing a sequence of numbers do not round to the correct number of significant figures until the end of the problem</a:t>
            </a:r>
            <a:endParaRPr lang="en-US" dirty="0"/>
          </a:p>
        </p:txBody>
      </p:sp>
    </p:spTree>
    <p:extLst>
      <p:ext uri="{BB962C8B-B14F-4D97-AF65-F5344CB8AC3E}">
        <p14:creationId xmlns:p14="http://schemas.microsoft.com/office/powerpoint/2010/main" val="3412329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 and Subtraction</a:t>
            </a:r>
            <a:endParaRPr lang="en-US" dirty="0"/>
          </a:p>
        </p:txBody>
      </p:sp>
      <p:sp>
        <p:nvSpPr>
          <p:cNvPr id="3" name="Content Placeholder 2"/>
          <p:cNvSpPr>
            <a:spLocks noGrp="1"/>
          </p:cNvSpPr>
          <p:nvPr>
            <p:ph idx="1"/>
          </p:nvPr>
        </p:nvSpPr>
        <p:spPr/>
        <p:txBody>
          <a:bodyPr/>
          <a:lstStyle/>
          <a:p>
            <a:r>
              <a:rPr lang="en-US" dirty="0" smtClean="0"/>
              <a:t>An answer cannot have more digits to the right of the decimal point than there are in the measurement with the smallest number of digits to the right of the decimal point.</a:t>
            </a:r>
          </a:p>
          <a:p>
            <a:r>
              <a:rPr lang="en-US" dirty="0" smtClean="0"/>
              <a:t>Only look at the number of significant figures to the right of the decimal point.  Ignore all other significant figures to the left of the decimal point.</a:t>
            </a:r>
            <a:endParaRPr lang="en-US" dirty="0"/>
          </a:p>
        </p:txBody>
      </p:sp>
    </p:spTree>
    <p:extLst>
      <p:ext uri="{BB962C8B-B14F-4D97-AF65-F5344CB8AC3E}">
        <p14:creationId xmlns:p14="http://schemas.microsoft.com/office/powerpoint/2010/main" val="682442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 and Subtraction Continued</a:t>
            </a:r>
            <a:endParaRPr lang="en-US" dirty="0"/>
          </a:p>
        </p:txBody>
      </p:sp>
      <p:sp>
        <p:nvSpPr>
          <p:cNvPr id="3" name="Content Placeholder 2"/>
          <p:cNvSpPr>
            <a:spLocks noGrp="1"/>
          </p:cNvSpPr>
          <p:nvPr>
            <p:ph idx="1"/>
          </p:nvPr>
        </p:nvSpPr>
        <p:spPr/>
        <p:txBody>
          <a:bodyPr/>
          <a:lstStyle/>
          <a:p>
            <a:r>
              <a:rPr lang="en-US" dirty="0" smtClean="0"/>
              <a:t>If a calculation has both addition(or subtraction) and multiplication (or division), round after each operation.</a:t>
            </a:r>
            <a:endParaRPr lang="en-US" dirty="0"/>
          </a:p>
        </p:txBody>
      </p:sp>
    </p:spTree>
    <p:extLst>
      <p:ext uri="{BB962C8B-B14F-4D97-AF65-F5344CB8AC3E}">
        <p14:creationId xmlns:p14="http://schemas.microsoft.com/office/powerpoint/2010/main" val="2025181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 answer must have the correct units (look at the problem)</a:t>
            </a:r>
          </a:p>
          <a:p>
            <a:r>
              <a:rPr lang="en-US" dirty="0" smtClean="0"/>
              <a:t>You need to use zeros when rounding to hold place values as long as the zeros are not significant</a:t>
            </a:r>
          </a:p>
          <a:p>
            <a:pPr lvl="1"/>
            <a:r>
              <a:rPr lang="en-US" dirty="0" smtClean="0"/>
              <a:t>Ex round 453017 to two sig. fig.</a:t>
            </a:r>
          </a:p>
          <a:p>
            <a:pPr lvl="2"/>
            <a:r>
              <a:rPr lang="en-US" dirty="0" smtClean="0"/>
              <a:t>Ans. 450000</a:t>
            </a:r>
          </a:p>
          <a:p>
            <a:pPr lvl="1"/>
            <a:r>
              <a:rPr lang="en-US" dirty="0" smtClean="0"/>
              <a:t>Remember that Zeros to the right of a decimal point are significant</a:t>
            </a:r>
          </a:p>
          <a:p>
            <a:pPr lvl="2"/>
            <a:r>
              <a:rPr lang="en-US" dirty="0" smtClean="0"/>
              <a:t>Ex. Round .0098700 to two sig. fig.</a:t>
            </a:r>
          </a:p>
          <a:p>
            <a:pPr lvl="2"/>
            <a:r>
              <a:rPr lang="en-US" dirty="0" smtClean="0"/>
              <a:t>Ans. .0098</a:t>
            </a:r>
          </a:p>
          <a:p>
            <a:pPr marL="114300" indent="0">
              <a:buNone/>
            </a:pPr>
            <a:endParaRPr lang="en-US" dirty="0" smtClean="0"/>
          </a:p>
        </p:txBody>
      </p:sp>
    </p:spTree>
    <p:extLst>
      <p:ext uri="{BB962C8B-B14F-4D97-AF65-F5344CB8AC3E}">
        <p14:creationId xmlns:p14="http://schemas.microsoft.com/office/powerpoint/2010/main" val="3526486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Hints Continued</a:t>
            </a:r>
            <a:endParaRPr lang="en-US" dirty="0"/>
          </a:p>
        </p:txBody>
      </p:sp>
      <p:sp>
        <p:nvSpPr>
          <p:cNvPr id="3" name="Content Placeholder 2"/>
          <p:cNvSpPr>
            <a:spLocks noGrp="1"/>
          </p:cNvSpPr>
          <p:nvPr>
            <p:ph idx="1"/>
          </p:nvPr>
        </p:nvSpPr>
        <p:spPr/>
        <p:txBody>
          <a:bodyPr>
            <a:normAutofit/>
          </a:bodyPr>
          <a:lstStyle/>
          <a:p>
            <a:r>
              <a:rPr lang="en-US" dirty="0" smtClean="0"/>
              <a:t>Remember that zeros in front of nonzero digits are not significant</a:t>
            </a:r>
          </a:p>
          <a:p>
            <a:pPr lvl="1"/>
            <a:r>
              <a:rPr lang="en-US" dirty="0" smtClean="0"/>
              <a:t>Ex. Round .004597689 to 6 sig. fig.</a:t>
            </a:r>
          </a:p>
          <a:p>
            <a:pPr lvl="2"/>
            <a:r>
              <a:rPr lang="en-US" dirty="0" smtClean="0"/>
              <a:t>Ans. .00459769 (the zeros in front of the 4 are not significant)</a:t>
            </a:r>
          </a:p>
          <a:p>
            <a:pPr marL="685800" lvl="2" indent="0">
              <a:buNone/>
            </a:pPr>
            <a:endParaRPr lang="en-US" dirty="0" smtClean="0"/>
          </a:p>
        </p:txBody>
      </p:sp>
    </p:spTree>
    <p:extLst>
      <p:ext uri="{BB962C8B-B14F-4D97-AF65-F5344CB8AC3E}">
        <p14:creationId xmlns:p14="http://schemas.microsoft.com/office/powerpoint/2010/main" val="11873305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47</TotalTime>
  <Words>426</Words>
  <Application>Microsoft Office PowerPoint</Application>
  <PresentationFormat>On-screen Show (4:3)</PresentationFormat>
  <Paragraphs>62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Austin</vt:lpstr>
      <vt:lpstr>Significant Figures</vt:lpstr>
      <vt:lpstr>Rules for Significant Figures</vt:lpstr>
      <vt:lpstr>Rules Continued</vt:lpstr>
      <vt:lpstr>Rules Continued</vt:lpstr>
      <vt:lpstr>Multiplication and Division</vt:lpstr>
      <vt:lpstr>Addition and Subtraction</vt:lpstr>
      <vt:lpstr>Addition and Subtraction Continued</vt:lpstr>
      <vt:lpstr>Hints</vt:lpstr>
      <vt:lpstr>Hints Continued</vt:lpstr>
      <vt:lpstr>Hints Continued</vt:lpstr>
      <vt:lpstr>Example Continued</vt:lpstr>
      <vt:lpstr>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Significant Figures</dc:title>
  <dc:creator>Sarah Lawrence</dc:creator>
  <cp:lastModifiedBy>Sarah Lawrence</cp:lastModifiedBy>
  <cp:revision>5</cp:revision>
  <dcterms:created xsi:type="dcterms:W3CDTF">2013-09-12T15:44:30Z</dcterms:created>
  <dcterms:modified xsi:type="dcterms:W3CDTF">2013-09-12T16:31:41Z</dcterms:modified>
</cp:coreProperties>
</file>