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2.wav" ContentType="audio/wav"/>
  <Override PartName="/ppt/media/audio1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82" d="100"/>
          <a:sy n="82" d="100"/>
        </p:scale>
        <p:origin x="744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C3AE0B-F4FC-4797-977E-4A768132D6E7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A1AFFC-78B3-4D5F-A877-880504A456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Number Town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It’s only the best place 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orrosiveBreathMissileLaunch1.wav"/>
          </p:stSnd>
        </p:sndAc>
      </p:transition>
    </mc:Choice>
    <mc:Fallback xmlns="">
      <p:transition spd="slow">
        <p:random/>
        <p:sndAc>
          <p:stSnd>
            <p:snd r:embed="rId4" name="CorrosiveBreathMissileLaunch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blinZeppelin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311216"/>
              </p:ext>
            </p:extLst>
          </p:nvPr>
        </p:nvGraphicFramePr>
        <p:xfrm>
          <a:off x="304800" y="5638800"/>
          <a:ext cx="2667000" cy="58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616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Decem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61515"/>
              </p:ext>
            </p:extLst>
          </p:nvPr>
        </p:nvGraphicFramePr>
        <p:xfrm>
          <a:off x="3886200" y="5715000"/>
          <a:ext cx="2971800" cy="586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r>
                        <a:rPr lang="en-NZ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Viginti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08871"/>
              </p:ext>
            </p:extLst>
          </p:nvPr>
        </p:nvGraphicFramePr>
        <p:xfrm>
          <a:off x="304800" y="1524000"/>
          <a:ext cx="3200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     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Unus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85816"/>
              </p:ext>
            </p:extLst>
          </p:nvPr>
        </p:nvGraphicFramePr>
        <p:xfrm>
          <a:off x="304800" y="1981200"/>
          <a:ext cx="304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 Duo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7913"/>
              </p:ext>
            </p:extLst>
          </p:nvPr>
        </p:nvGraphicFramePr>
        <p:xfrm>
          <a:off x="304800" y="2438400"/>
          <a:ext cx="2743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 </a:t>
                      </a:r>
                      <a:r>
                        <a:rPr lang="en-NZ" dirty="0" err="1"/>
                        <a:t>Tres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68105"/>
              </p:ext>
            </p:extLst>
          </p:nvPr>
        </p:nvGraphicFramePr>
        <p:xfrm>
          <a:off x="304800" y="2895600"/>
          <a:ext cx="3429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Quattuor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IIII or</a:t>
                      </a:r>
                    </a:p>
                    <a:p>
                      <a:pPr algn="ctr"/>
                      <a:r>
                        <a:rPr lang="en-NZ" dirty="0"/>
                        <a:t>IV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778837"/>
              </p:ext>
            </p:extLst>
          </p:nvPr>
        </p:nvGraphicFramePr>
        <p:xfrm>
          <a:off x="304800" y="3581400"/>
          <a:ext cx="3429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Quinque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31629"/>
              </p:ext>
            </p:extLst>
          </p:nvPr>
        </p:nvGraphicFramePr>
        <p:xfrm>
          <a:off x="304800" y="3962400"/>
          <a:ext cx="3200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VI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54097"/>
              </p:ext>
            </p:extLst>
          </p:nvPr>
        </p:nvGraphicFramePr>
        <p:xfrm>
          <a:off x="304800" y="4343400"/>
          <a:ext cx="3124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Septem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VII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800727"/>
              </p:ext>
            </p:extLst>
          </p:nvPr>
        </p:nvGraphicFramePr>
        <p:xfrm>
          <a:off x="381000" y="4800600"/>
          <a:ext cx="289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Octo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VIII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85538"/>
              </p:ext>
            </p:extLst>
          </p:nvPr>
        </p:nvGraphicFramePr>
        <p:xfrm>
          <a:off x="381000" y="5257800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Novem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IX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00084"/>
              </p:ext>
            </p:extLst>
          </p:nvPr>
        </p:nvGraphicFramePr>
        <p:xfrm>
          <a:off x="3962400" y="1524000"/>
          <a:ext cx="25908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Undecim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3191"/>
              </p:ext>
            </p:extLst>
          </p:nvPr>
        </p:nvGraphicFramePr>
        <p:xfrm>
          <a:off x="3886200" y="1981200"/>
          <a:ext cx="2895600" cy="4572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Duodecim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XII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6696"/>
              </p:ext>
            </p:extLst>
          </p:nvPr>
        </p:nvGraphicFramePr>
        <p:xfrm>
          <a:off x="3886200" y="2514600"/>
          <a:ext cx="3352800" cy="45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 err="1"/>
                        <a:t>Tredecim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XIII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74458"/>
              </p:ext>
            </p:extLst>
          </p:nvPr>
        </p:nvGraphicFramePr>
        <p:xfrm>
          <a:off x="3886200" y="3048000"/>
          <a:ext cx="38862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/>
                        <a:t>Quattuordecim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XIV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16"/>
              </p:ext>
            </p:extLst>
          </p:nvPr>
        </p:nvGraphicFramePr>
        <p:xfrm>
          <a:off x="3886200" y="3505200"/>
          <a:ext cx="28194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Quindecim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80103"/>
              </p:ext>
            </p:extLst>
          </p:nvPr>
        </p:nvGraphicFramePr>
        <p:xfrm>
          <a:off x="3886200" y="3962400"/>
          <a:ext cx="28194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Sedecim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XVI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636771"/>
              </p:ext>
            </p:extLst>
          </p:nvPr>
        </p:nvGraphicFramePr>
        <p:xfrm>
          <a:off x="3886200" y="4419600"/>
          <a:ext cx="40386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Septendecim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XVII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29068"/>
              </p:ext>
            </p:extLst>
          </p:nvPr>
        </p:nvGraphicFramePr>
        <p:xfrm>
          <a:off x="3886200" y="4876800"/>
          <a:ext cx="3886199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Duodeviginti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XVIII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30384"/>
              </p:ext>
            </p:extLst>
          </p:nvPr>
        </p:nvGraphicFramePr>
        <p:xfrm>
          <a:off x="3886200" y="5334000"/>
          <a:ext cx="32004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Undeviginti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XIX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56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TichondriusWarcry1.wav"/>
          </p:stSnd>
        </p:sndAc>
      </p:transition>
    </mc:Choice>
    <mc:Fallback>
      <p:transition spd="slow">
        <p:sndAc>
          <p:stSnd>
            <p:snd r:embed="rId2" name="TichondriusWarcry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DragonAtta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DragonAtta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DragonAtta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DragonAtta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DragonAtta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DragonAtta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ackDragonAtta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entaurY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entaurY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entaurY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entaurY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entaurY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entaurY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entaurYes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agonSpawn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agonSpawn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agonSpawn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agonSpawn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agonSpawn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tle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388852"/>
              </p:ext>
            </p:extLst>
          </p:nvPr>
        </p:nvGraphicFramePr>
        <p:xfrm>
          <a:off x="381000" y="457200"/>
          <a:ext cx="82296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Viginti</a:t>
                      </a:r>
                      <a:r>
                        <a:rPr lang="en-NZ" baseline="0" dirty="0"/>
                        <a:t> </a:t>
                      </a:r>
                      <a:r>
                        <a:rPr lang="en-NZ" baseline="0" dirty="0" err="1"/>
                        <a:t>Unus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XXI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79551"/>
              </p:ext>
            </p:extLst>
          </p:nvPr>
        </p:nvGraphicFramePr>
        <p:xfrm>
          <a:off x="1371600" y="91440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Viginti</a:t>
                      </a:r>
                      <a:r>
                        <a:rPr lang="en-NZ" dirty="0"/>
                        <a:t> Duo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XXII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34416"/>
              </p:ext>
            </p:extLst>
          </p:nvPr>
        </p:nvGraphicFramePr>
        <p:xfrm>
          <a:off x="1524000" y="1524000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Duodetriginta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XXVIII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63440"/>
              </p:ext>
            </p:extLst>
          </p:nvPr>
        </p:nvGraphicFramePr>
        <p:xfrm>
          <a:off x="1600200" y="2133600"/>
          <a:ext cx="6096000" cy="370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Undetriginta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XXIX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68798"/>
              </p:ext>
            </p:extLst>
          </p:nvPr>
        </p:nvGraphicFramePr>
        <p:xfrm>
          <a:off x="1524000" y="2590800"/>
          <a:ext cx="6096000" cy="3708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Triginta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00193"/>
              </p:ext>
            </p:extLst>
          </p:nvPr>
        </p:nvGraphicFramePr>
        <p:xfrm>
          <a:off x="1524000" y="3048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Quadraginta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49624"/>
              </p:ext>
            </p:extLst>
          </p:nvPr>
        </p:nvGraphicFramePr>
        <p:xfrm>
          <a:off x="1524000" y="3657600"/>
          <a:ext cx="6096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Quinquaginta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16466"/>
              </p:ext>
            </p:extLst>
          </p:nvPr>
        </p:nvGraphicFramePr>
        <p:xfrm>
          <a:off x="1524000" y="4114800"/>
          <a:ext cx="60960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Sexaginta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LX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17533"/>
              </p:ext>
            </p:extLst>
          </p:nvPr>
        </p:nvGraphicFramePr>
        <p:xfrm>
          <a:off x="1524000" y="4648200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Septuaginta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LXX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47399"/>
              </p:ext>
            </p:extLst>
          </p:nvPr>
        </p:nvGraphicFramePr>
        <p:xfrm>
          <a:off x="1524000" y="5181600"/>
          <a:ext cx="6096000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Octoginta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LXXX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5413"/>
              </p:ext>
            </p:extLst>
          </p:nvPr>
        </p:nvGraphicFramePr>
        <p:xfrm>
          <a:off x="1524000" y="5715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Nonaginta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XC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78329"/>
              </p:ext>
            </p:extLst>
          </p:nvPr>
        </p:nvGraphicFramePr>
        <p:xfrm>
          <a:off x="1524000" y="632460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Centum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50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honey comb big.wav"/>
          </p:stSnd>
        </p:sndAc>
      </p:transition>
    </mc:Choice>
    <mc:Fallback>
      <p:transition spd="slow">
        <p:fade/>
        <p:sndAc>
          <p:stSnd>
            <p:snd r:embed="rId2" name="honey comb bi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nnonTower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urenTotemWha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01137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Ducenti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CC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Trecenti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CCC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Quadrigenti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CD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Quingenti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Sescenti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Septingenti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DCC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Octogenti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DCCC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err="1"/>
                        <a:t>Nongenti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02279"/>
              </p:ext>
            </p:extLst>
          </p:nvPr>
        </p:nvGraphicFramePr>
        <p:xfrm>
          <a:off x="1447800" y="5029200"/>
          <a:ext cx="60960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Mille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69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Rag on a Stick.wav"/>
          </p:stSnd>
        </p:sndAc>
      </p:transition>
    </mc:Choice>
    <mc:Fallback>
      <p:transition spd="slow">
        <p:fade/>
        <p:sndAc>
          <p:stSnd>
            <p:snd r:embed="rId2" name="Rag on a St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ugepa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ven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9397</TotalTime>
  <Words>138</Words>
  <Application>Microsoft Office PowerPoint</Application>
  <PresentationFormat>On-screen Show (4:3)</PresentationFormat>
  <Paragraphs>126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Lucida Sans</vt:lpstr>
      <vt:lpstr>Wingdings</vt:lpstr>
      <vt:lpstr>Wingdings 2</vt:lpstr>
      <vt:lpstr>Wingdings 3</vt:lpstr>
      <vt:lpstr>Apex</vt:lpstr>
      <vt:lpstr>Number Town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Town</dc:title>
  <dc:creator>Kurt Steiner</dc:creator>
  <cp:lastModifiedBy>KJS010</cp:lastModifiedBy>
  <cp:revision>18</cp:revision>
  <dcterms:created xsi:type="dcterms:W3CDTF">2011-02-25T12:04:48Z</dcterms:created>
  <dcterms:modified xsi:type="dcterms:W3CDTF">2022-03-22T13:03:21Z</dcterms:modified>
</cp:coreProperties>
</file>