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19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3.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1" Type="http://schemas.openxmlformats.org/officeDocument/2006/relationships/slideMaster" Target="../slideMasters/slideMaster1.xml"/><Relationship Id="rId2" Type="http://schemas.openxmlformats.org/officeDocument/2006/relationships/image" Target="../media/image1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6.png"/><Relationship Id="rId1" Type="http://schemas.openxmlformats.org/officeDocument/2006/relationships/slideMaster" Target="../slideMasters/slideMaster1.xml"/><Relationship Id="rId2" Type="http://schemas.openxmlformats.org/officeDocument/2006/relationships/image" Target="../media/image15.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1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pic>
        <p:nvPicPr>
          <p:cNvPr id="8" name="Picture 7" descr="coverEmboss.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116012" y="1904999"/>
            <a:ext cx="6938963" cy="1582271"/>
          </a:xfrm>
        </p:spPr>
        <p:txBody>
          <a:bodyPr anchor="b" anchorCtr="0"/>
          <a:lstStyle>
            <a:lvl1pPr>
              <a:lnSpc>
                <a:spcPct val="95000"/>
              </a:lnSpc>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116013" y="3487271"/>
            <a:ext cx="6938961" cy="1143000"/>
          </a:xfrm>
        </p:spPr>
        <p:txBody>
          <a:bodyPr/>
          <a:lstStyle>
            <a:lvl1pPr marL="0" indent="0" algn="ctr">
              <a:spcBef>
                <a:spcPts val="300"/>
              </a:spcBef>
              <a:buNone/>
              <a:defRPr sz="2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07741" y="5715000"/>
            <a:ext cx="2133600" cy="275478"/>
          </a:xfrm>
        </p:spPr>
        <p:txBody>
          <a:bodyPr/>
          <a:lstStyle>
            <a:lvl1pPr>
              <a:defRPr>
                <a:solidFill>
                  <a:schemeClr val="bg2">
                    <a:lumMod val="60000"/>
                    <a:lumOff val="40000"/>
                  </a:schemeClr>
                </a:solidFill>
              </a:defRPr>
            </a:lvl1pPr>
          </a:lstStyle>
          <a:p>
            <a:fld id="{628EAFA9-7502-42D3-9B79-C38E938C236F}" type="datetimeFigureOut">
              <a:rPr lang="en-US" smtClean="0"/>
              <a:t>3/10/14</a:t>
            </a:fld>
            <a:endParaRPr lang="en-US"/>
          </a:p>
        </p:txBody>
      </p:sp>
      <p:sp>
        <p:nvSpPr>
          <p:cNvPr id="5" name="Footer Placeholder 4"/>
          <p:cNvSpPr>
            <a:spLocks noGrp="1"/>
          </p:cNvSpPr>
          <p:nvPr>
            <p:ph type="ftr" sz="quarter" idx="11"/>
          </p:nvPr>
        </p:nvSpPr>
        <p:spPr>
          <a:xfrm>
            <a:off x="1102659" y="5715000"/>
            <a:ext cx="2895600" cy="275478"/>
          </a:xfrm>
        </p:spPr>
        <p:txBody>
          <a:bodyPr/>
          <a:lstStyle>
            <a:lvl1pPr>
              <a:defRPr>
                <a:solidFill>
                  <a:schemeClr val="bg2">
                    <a:lumMod val="60000"/>
                    <a:lumOff val="40000"/>
                  </a:schemeClr>
                </a:solidFill>
              </a:defRPr>
            </a:lvl1pPr>
          </a:lstStyle>
          <a:p>
            <a:endParaRPr lang="en-US"/>
          </a:p>
        </p:txBody>
      </p:sp>
      <p:sp>
        <p:nvSpPr>
          <p:cNvPr id="6" name="Slide Number Placeholder 5"/>
          <p:cNvSpPr>
            <a:spLocks noGrp="1"/>
          </p:cNvSpPr>
          <p:nvPr>
            <p:ph type="sldNum" sz="quarter" idx="12"/>
          </p:nvPr>
        </p:nvSpPr>
        <p:spPr>
          <a:xfrm>
            <a:off x="4343400" y="5715000"/>
            <a:ext cx="457200" cy="275478"/>
          </a:xfrm>
        </p:spPr>
        <p:txBody>
          <a:bodyPr/>
          <a:lstStyle>
            <a:lvl1pPr>
              <a:defRPr>
                <a:solidFill>
                  <a:schemeClr val="bg2">
                    <a:lumMod val="60000"/>
                    <a:lumOff val="40000"/>
                  </a:schemeClr>
                </a:solidFill>
              </a:defRPr>
            </a:lvl1pPr>
          </a:lstStyle>
          <a:p>
            <a:fld id="{2D57B0AA-AC8E-4463-ADAC-E87D09B82E4F}" type="slidenum">
              <a:rPr lang="en-US" smtClean="0"/>
              <a:t>‹#›</a:t>
            </a:fld>
            <a:endParaRPr lang="en-US"/>
          </a:p>
        </p:txBody>
      </p:sp>
      <p:pic>
        <p:nvPicPr>
          <p:cNvPr id="9" name="Picture 8" descr="coverAccentBottom.png"/>
          <p:cNvPicPr>
            <a:picLocks noChangeAspect="1"/>
          </p:cNvPicPr>
          <p:nvPr/>
        </p:nvPicPr>
        <p:blipFill>
          <a:blip r:embed="rId3"/>
          <a:stretch>
            <a:fillRect/>
          </a:stretch>
        </p:blipFill>
        <p:spPr>
          <a:xfrm>
            <a:off x="914400" y="4686766"/>
            <a:ext cx="7315200" cy="400705"/>
          </a:xfrm>
          <a:prstGeom prst="rect">
            <a:avLst/>
          </a:prstGeom>
        </p:spPr>
      </p:pic>
      <p:pic>
        <p:nvPicPr>
          <p:cNvPr id="10" name="Picture 9" descr="coverAccentTop.png"/>
          <p:cNvPicPr>
            <a:picLocks noChangeAspect="1"/>
          </p:cNvPicPr>
          <p:nvPr/>
        </p:nvPicPr>
        <p:blipFill>
          <a:blip r:embed="rId4"/>
          <a:stretch>
            <a:fillRect/>
          </a:stretch>
        </p:blipFill>
        <p:spPr>
          <a:xfrm>
            <a:off x="914400" y="1619136"/>
            <a:ext cx="7315200" cy="391386"/>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2" descr="scrollwork-Top.png"/>
          <p:cNvPicPr>
            <a:picLocks noChangeAspect="1" noChangeArrowheads="1"/>
          </p:cNvPicPr>
          <p:nvPr/>
        </p:nvPicPr>
        <p:blipFill>
          <a:blip r:embed="rId2"/>
          <a:srcRect/>
          <a:stretch>
            <a:fillRect/>
          </a:stretch>
        </p:blipFill>
        <p:spPr bwMode="auto">
          <a:xfrm flipH="1">
            <a:off x="4754083" y="673398"/>
            <a:ext cx="742950" cy="361950"/>
          </a:xfrm>
          <a:prstGeom prst="rect">
            <a:avLst/>
          </a:prstGeom>
          <a:noFill/>
        </p:spPr>
      </p:pic>
      <p:pic>
        <p:nvPicPr>
          <p:cNvPr id="15" name="Picture 3" descr="scrollwork-Bottom.png"/>
          <p:cNvPicPr>
            <a:picLocks noChangeAspect="1" noChangeArrowheads="1"/>
          </p:cNvPicPr>
          <p:nvPr/>
        </p:nvPicPr>
        <p:blipFill>
          <a:blip r:embed="rId3"/>
          <a:srcRect/>
          <a:stretch>
            <a:fillRect/>
          </a:stretch>
        </p:blipFill>
        <p:spPr bwMode="auto">
          <a:xfrm flipH="1">
            <a:off x="4754083" y="5636584"/>
            <a:ext cx="742950" cy="361950"/>
          </a:xfrm>
          <a:prstGeom prst="rect">
            <a:avLst/>
          </a:prstGeom>
          <a:noFill/>
        </p:spPr>
      </p:pic>
      <p:pic>
        <p:nvPicPr>
          <p:cNvPr id="4099" name="Picture 3" descr="scrollwork-Bottom.png"/>
          <p:cNvPicPr>
            <a:picLocks noChangeAspect="1" noChangeArrowheads="1"/>
          </p:cNvPicPr>
          <p:nvPr/>
        </p:nvPicPr>
        <p:blipFill>
          <a:blip r:embed="rId3"/>
          <a:srcRect/>
          <a:stretch>
            <a:fillRect/>
          </a:stretch>
        </p:blipFill>
        <p:spPr bwMode="auto">
          <a:xfrm>
            <a:off x="7774169" y="5636584"/>
            <a:ext cx="742950" cy="361950"/>
          </a:xfrm>
          <a:prstGeom prst="rect">
            <a:avLst/>
          </a:prstGeom>
          <a:noFill/>
        </p:spPr>
      </p:pic>
      <p:pic>
        <p:nvPicPr>
          <p:cNvPr id="4098" name="Picture 2" descr="scrollwork-Top.png"/>
          <p:cNvPicPr>
            <a:picLocks noChangeAspect="1" noChangeArrowheads="1"/>
          </p:cNvPicPr>
          <p:nvPr/>
        </p:nvPicPr>
        <p:blipFill>
          <a:blip r:embed="rId2"/>
          <a:srcRect/>
          <a:stretch>
            <a:fillRect/>
          </a:stretch>
        </p:blipFill>
        <p:spPr bwMode="auto">
          <a:xfrm>
            <a:off x="7774169" y="673398"/>
            <a:ext cx="742950" cy="361950"/>
          </a:xfrm>
          <a:prstGeom prst="rect">
            <a:avLst/>
          </a:prstGeom>
          <a:noFill/>
        </p:spPr>
      </p:pic>
      <p:sp>
        <p:nvSpPr>
          <p:cNvPr id="2" name="Title 1"/>
          <p:cNvSpPr>
            <a:spLocks noGrp="1"/>
          </p:cNvSpPr>
          <p:nvPr>
            <p:ph type="title"/>
          </p:nvPr>
        </p:nvSpPr>
        <p:spPr>
          <a:xfrm>
            <a:off x="838200" y="914400"/>
            <a:ext cx="3429000" cy="1371600"/>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5081121" y="914400"/>
            <a:ext cx="3108960" cy="4815841"/>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8200" y="2667001"/>
            <a:ext cx="3429000" cy="2895600"/>
          </a:xfrm>
        </p:spPr>
        <p:txBody>
          <a:bodyPr vert="horz" lIns="91440" tIns="45720" rIns="91440" bIns="45720" rtlCol="0">
            <a:normAutofit/>
          </a:bodyPr>
          <a:lstStyle>
            <a:lvl1pPr marL="0" indent="0" algn="ctr">
              <a:spcBef>
                <a:spcPts val="500"/>
              </a:spcBef>
              <a:buNone/>
              <a:defRPr lang="en-US" sz="18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3/10/14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pic>
        <p:nvPicPr>
          <p:cNvPr id="8" name="Picture 2" descr="captionAccent.png"/>
          <p:cNvPicPr>
            <a:picLocks noChangeAspect="1" noChangeArrowheads="1"/>
          </p:cNvPicPr>
          <p:nvPr/>
        </p:nvPicPr>
        <p:blipFill>
          <a:blip r:embed="rId4"/>
          <a:srcRect/>
          <a:stretch>
            <a:fillRect/>
          </a:stretch>
        </p:blipFill>
        <p:spPr bwMode="auto">
          <a:xfrm>
            <a:off x="838200" y="2326341"/>
            <a:ext cx="3429000" cy="240307"/>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2" name="Picture 2" descr="scrollwork-Top.png"/>
          <p:cNvPicPr>
            <a:picLocks noChangeAspect="1" noChangeArrowheads="1"/>
          </p:cNvPicPr>
          <p:nvPr/>
        </p:nvPicPr>
        <p:blipFill>
          <a:blip r:embed="rId2"/>
          <a:srcRect/>
          <a:stretch>
            <a:fillRect/>
          </a:stretch>
        </p:blipFill>
        <p:spPr bwMode="auto">
          <a:xfrm flipH="1">
            <a:off x="1752600" y="565897"/>
            <a:ext cx="742950" cy="361950"/>
          </a:xfrm>
          <a:prstGeom prst="rect">
            <a:avLst/>
          </a:prstGeom>
          <a:noFill/>
        </p:spPr>
      </p:pic>
      <p:pic>
        <p:nvPicPr>
          <p:cNvPr id="15" name="Picture 3" descr="scrollwork-Bottom.png"/>
          <p:cNvPicPr>
            <a:picLocks noChangeAspect="1" noChangeArrowheads="1"/>
          </p:cNvPicPr>
          <p:nvPr/>
        </p:nvPicPr>
        <p:blipFill>
          <a:blip r:embed="rId3"/>
          <a:srcRect/>
          <a:stretch>
            <a:fillRect/>
          </a:stretch>
        </p:blipFill>
        <p:spPr bwMode="auto">
          <a:xfrm flipH="1">
            <a:off x="1752600" y="4128247"/>
            <a:ext cx="742950" cy="361950"/>
          </a:xfrm>
          <a:prstGeom prst="rect">
            <a:avLst/>
          </a:prstGeom>
          <a:noFill/>
        </p:spPr>
      </p:pic>
      <p:pic>
        <p:nvPicPr>
          <p:cNvPr id="4099" name="Picture 3" descr="scrollwork-Bottom.png"/>
          <p:cNvPicPr>
            <a:picLocks noChangeAspect="1" noChangeArrowheads="1"/>
          </p:cNvPicPr>
          <p:nvPr/>
        </p:nvPicPr>
        <p:blipFill>
          <a:blip r:embed="rId3"/>
          <a:srcRect/>
          <a:stretch>
            <a:fillRect/>
          </a:stretch>
        </p:blipFill>
        <p:spPr bwMode="auto">
          <a:xfrm>
            <a:off x="6648450" y="4128247"/>
            <a:ext cx="742950" cy="361950"/>
          </a:xfrm>
          <a:prstGeom prst="rect">
            <a:avLst/>
          </a:prstGeom>
          <a:noFill/>
        </p:spPr>
      </p:pic>
      <p:pic>
        <p:nvPicPr>
          <p:cNvPr id="4098" name="Picture 2" descr="scrollwork-Top.png"/>
          <p:cNvPicPr>
            <a:picLocks noChangeAspect="1" noChangeArrowheads="1"/>
          </p:cNvPicPr>
          <p:nvPr/>
        </p:nvPicPr>
        <p:blipFill>
          <a:blip r:embed="rId2"/>
          <a:srcRect/>
          <a:stretch>
            <a:fillRect/>
          </a:stretch>
        </p:blipFill>
        <p:spPr bwMode="auto">
          <a:xfrm>
            <a:off x="6648450" y="565897"/>
            <a:ext cx="742950" cy="361950"/>
          </a:xfrm>
          <a:prstGeom prst="rect">
            <a:avLst/>
          </a:prstGeom>
          <a:noFill/>
        </p:spPr>
      </p:pic>
      <p:sp>
        <p:nvSpPr>
          <p:cNvPr id="2" name="Title 1"/>
          <p:cNvSpPr>
            <a:spLocks noGrp="1"/>
          </p:cNvSpPr>
          <p:nvPr>
            <p:ph type="title"/>
          </p:nvPr>
        </p:nvSpPr>
        <p:spPr>
          <a:xfrm>
            <a:off x="1280160" y="4406153"/>
            <a:ext cx="6583680" cy="784412"/>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286000" y="780826"/>
            <a:ext cx="45720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8200" y="5446059"/>
            <a:ext cx="7543800" cy="609600"/>
          </a:xfrm>
        </p:spPr>
        <p:txBody>
          <a:bodyPr vert="horz" lIns="91440" tIns="45720" rIns="91440" bIns="45720" rtlCol="0">
            <a:normAutofit/>
          </a:bodyPr>
          <a:lstStyle>
            <a:lvl1pPr marL="0" indent="0" algn="ctr">
              <a:spcBef>
                <a:spcPts val="0"/>
              </a:spcBef>
              <a:buNone/>
              <a:defRPr lang="en-US" sz="16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3/10/14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pic>
        <p:nvPicPr>
          <p:cNvPr id="6146" name="Picture 2" descr="captionLongAccent.png"/>
          <p:cNvPicPr>
            <a:picLocks noChangeAspect="1" noChangeArrowheads="1"/>
          </p:cNvPicPr>
          <p:nvPr/>
        </p:nvPicPr>
        <p:blipFill>
          <a:blip r:embed="rId4"/>
          <a:srcRect/>
          <a:stretch>
            <a:fillRect/>
          </a:stretch>
        </p:blipFill>
        <p:spPr bwMode="auto">
          <a:xfrm>
            <a:off x="1390650" y="5204012"/>
            <a:ext cx="6362700" cy="247650"/>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2 Pictures above Caption">
    <p:spTree>
      <p:nvGrpSpPr>
        <p:cNvPr id="1" name=""/>
        <p:cNvGrpSpPr/>
        <p:nvPr/>
      </p:nvGrpSpPr>
      <p:grpSpPr>
        <a:xfrm>
          <a:off x="0" y="0"/>
          <a:ext cx="0" cy="0"/>
          <a:chOff x="0" y="0"/>
          <a:chExt cx="0" cy="0"/>
        </a:xfrm>
      </p:grpSpPr>
      <p:pic>
        <p:nvPicPr>
          <p:cNvPr id="15" name="Picture 3" descr="scrollwork-Bottom.png"/>
          <p:cNvPicPr>
            <a:picLocks noChangeAspect="1" noChangeArrowheads="1"/>
          </p:cNvPicPr>
          <p:nvPr/>
        </p:nvPicPr>
        <p:blipFill>
          <a:blip r:embed="rId2"/>
          <a:srcRect/>
          <a:stretch>
            <a:fillRect/>
          </a:stretch>
        </p:blipFill>
        <p:spPr bwMode="auto">
          <a:xfrm flipH="1">
            <a:off x="993402" y="4128247"/>
            <a:ext cx="742950" cy="361950"/>
          </a:xfrm>
          <a:prstGeom prst="rect">
            <a:avLst/>
          </a:prstGeom>
          <a:noFill/>
        </p:spPr>
      </p:pic>
      <p:pic>
        <p:nvPicPr>
          <p:cNvPr id="4099" name="Picture 3" descr="scrollwork-Bottom.png"/>
          <p:cNvPicPr>
            <a:picLocks noChangeAspect="1" noChangeArrowheads="1"/>
          </p:cNvPicPr>
          <p:nvPr/>
        </p:nvPicPr>
        <p:blipFill>
          <a:blip r:embed="rId2"/>
          <a:srcRect/>
          <a:stretch>
            <a:fillRect/>
          </a:stretch>
        </p:blipFill>
        <p:spPr bwMode="auto">
          <a:xfrm>
            <a:off x="7407649" y="4128247"/>
            <a:ext cx="742950" cy="361950"/>
          </a:xfrm>
          <a:prstGeom prst="rect">
            <a:avLst/>
          </a:prstGeom>
          <a:noFill/>
        </p:spPr>
      </p:pic>
      <p:pic>
        <p:nvPicPr>
          <p:cNvPr id="12" name="Picture 2" descr="scrollwork-Top.png"/>
          <p:cNvPicPr>
            <a:picLocks noChangeAspect="1" noChangeArrowheads="1"/>
          </p:cNvPicPr>
          <p:nvPr/>
        </p:nvPicPr>
        <p:blipFill>
          <a:blip r:embed="rId3"/>
          <a:srcRect/>
          <a:stretch>
            <a:fillRect/>
          </a:stretch>
        </p:blipFill>
        <p:spPr bwMode="auto">
          <a:xfrm flipH="1">
            <a:off x="993402" y="565897"/>
            <a:ext cx="742950" cy="361950"/>
          </a:xfrm>
          <a:prstGeom prst="rect">
            <a:avLst/>
          </a:prstGeom>
          <a:noFill/>
        </p:spPr>
      </p:pic>
      <p:pic>
        <p:nvPicPr>
          <p:cNvPr id="4098" name="Picture 2" descr="scrollwork-Top.png"/>
          <p:cNvPicPr>
            <a:picLocks noChangeAspect="1" noChangeArrowheads="1"/>
          </p:cNvPicPr>
          <p:nvPr/>
        </p:nvPicPr>
        <p:blipFill>
          <a:blip r:embed="rId3"/>
          <a:srcRect/>
          <a:stretch>
            <a:fillRect/>
          </a:stretch>
        </p:blipFill>
        <p:spPr bwMode="auto">
          <a:xfrm>
            <a:off x="7407649" y="565897"/>
            <a:ext cx="742950" cy="361950"/>
          </a:xfrm>
          <a:prstGeom prst="rect">
            <a:avLst/>
          </a:prstGeom>
          <a:noFill/>
        </p:spPr>
      </p:pic>
      <p:sp>
        <p:nvSpPr>
          <p:cNvPr id="2" name="Title 1"/>
          <p:cNvSpPr>
            <a:spLocks noGrp="1"/>
          </p:cNvSpPr>
          <p:nvPr>
            <p:ph type="title"/>
          </p:nvPr>
        </p:nvSpPr>
        <p:spPr>
          <a:xfrm>
            <a:off x="1280160" y="4406153"/>
            <a:ext cx="6583680" cy="784412"/>
          </a:xfrm>
        </p:spPr>
        <p:txBody>
          <a:bodyPr vert="horz" lIns="91440" tIns="45720" rIns="91440" bIns="45720" rtlCol="0" anchor="b">
            <a:noAutofit/>
          </a:bodyPr>
          <a:lstStyle>
            <a:lvl1pPr algn="ctr" defTabSz="914400" rtl="0" eaLnBrk="1" latinLnBrk="0" hangingPunct="1">
              <a:spcBef>
                <a:spcPct val="0"/>
              </a:spcBef>
              <a:buNone/>
              <a:defRPr lang="en-US" sz="3600" b="0" kern="1200" dirty="0">
                <a:solidFill>
                  <a:schemeClr val="tx1"/>
                </a:solidFill>
                <a:latin typeface="+mj-lt"/>
                <a:ea typeface="+mj-ea"/>
                <a:cs typeface="+mj-cs"/>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524000" y="780826"/>
            <a:ext cx="27432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8200" y="5446059"/>
            <a:ext cx="7543800" cy="609600"/>
          </a:xfrm>
        </p:spPr>
        <p:txBody>
          <a:bodyPr vert="horz" lIns="91440" tIns="45720" rIns="91440" bIns="45720" rtlCol="0">
            <a:normAutofit/>
          </a:bodyPr>
          <a:lstStyle>
            <a:lvl1pPr marL="0" indent="0" algn="ctr">
              <a:spcBef>
                <a:spcPts val="0"/>
              </a:spcBef>
              <a:buNone/>
              <a:defRPr lang="en-US" sz="1600" kern="1200" smtClean="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600"/>
              </a:spcBef>
              <a:buSzPct val="10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3/10/14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pic>
        <p:nvPicPr>
          <p:cNvPr id="6146" name="Picture 2" descr="captionLongAccent.png"/>
          <p:cNvPicPr>
            <a:picLocks noChangeAspect="1" noChangeArrowheads="1"/>
          </p:cNvPicPr>
          <p:nvPr/>
        </p:nvPicPr>
        <p:blipFill>
          <a:blip r:embed="rId4"/>
          <a:srcRect/>
          <a:stretch>
            <a:fillRect/>
          </a:stretch>
        </p:blipFill>
        <p:spPr bwMode="auto">
          <a:xfrm>
            <a:off x="1390650" y="5204012"/>
            <a:ext cx="6362700" cy="247650"/>
          </a:xfrm>
          <a:prstGeom prst="rect">
            <a:avLst/>
          </a:prstGeom>
          <a:noFill/>
        </p:spPr>
      </p:pic>
      <p:sp>
        <p:nvSpPr>
          <p:cNvPr id="14" name="Picture Placeholder 2"/>
          <p:cNvSpPr>
            <a:spLocks noGrp="1"/>
          </p:cNvSpPr>
          <p:nvPr>
            <p:ph type="pic" idx="13"/>
          </p:nvPr>
        </p:nvSpPr>
        <p:spPr>
          <a:xfrm>
            <a:off x="4912659" y="780826"/>
            <a:ext cx="2743200" cy="3467548"/>
          </a:xfrm>
          <a:solidFill>
            <a:schemeClr val="bg2"/>
          </a:solidFill>
          <a:ln w="127000">
            <a:solidFill>
              <a:schemeClr val="bg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2084294"/>
            <a:ext cx="7543800" cy="3639670"/>
          </a:xfrm>
        </p:spPr>
        <p:txBody>
          <a:bodyPr vert="eaVert"/>
          <a:lstStyle>
            <a:lvl5pPr>
              <a:defRPr/>
            </a:lvl5pPr>
            <a:lvl6pPr marL="2286000">
              <a:defRPr/>
            </a:lvl6pPr>
            <a:lvl7pPr marL="2286000">
              <a:defRPr/>
            </a:lvl7pPr>
            <a:lvl8pPr marL="2286000">
              <a:defRPr/>
            </a:lvl8pPr>
            <a:lvl9pPr marL="22860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3/10/14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922048"/>
            <a:ext cx="1676400" cy="481488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922048"/>
            <a:ext cx="5638800" cy="4814888"/>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3/10/14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pic>
        <p:nvPicPr>
          <p:cNvPr id="5122" name="Picture 2" descr="verticalAccent.png"/>
          <p:cNvPicPr>
            <a:picLocks noChangeAspect="1" noChangeArrowheads="1"/>
          </p:cNvPicPr>
          <p:nvPr/>
        </p:nvPicPr>
        <p:blipFill>
          <a:blip r:embed="rId2"/>
          <a:srcRect/>
          <a:stretch>
            <a:fillRect/>
          </a:stretch>
        </p:blipFill>
        <p:spPr bwMode="auto">
          <a:xfrm>
            <a:off x="6626225" y="860612"/>
            <a:ext cx="247364" cy="493776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28EAFA9-7502-42D3-9B79-C38E938C236F}" type="datetimeFigureOut">
              <a:rPr lang="en-US" smtClean="0"/>
              <a:t>3/10/14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pic>
        <p:nvPicPr>
          <p:cNvPr id="7"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bg>
      <p:bgRef idx="1002">
        <a:schemeClr val="bg2"/>
      </p:bgRef>
    </p:bg>
    <p:spTree>
      <p:nvGrpSpPr>
        <p:cNvPr id="1" name=""/>
        <p:cNvGrpSpPr/>
        <p:nvPr/>
      </p:nvGrpSpPr>
      <p:grpSpPr>
        <a:xfrm>
          <a:off x="0" y="0"/>
          <a:ext cx="0" cy="0"/>
          <a:chOff x="0" y="0"/>
          <a:chExt cx="0" cy="0"/>
        </a:xfrm>
      </p:grpSpPr>
      <p:pic>
        <p:nvPicPr>
          <p:cNvPr id="8" name="Picture 7" descr="coverEmboss.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1102519" y="4038600"/>
            <a:ext cx="6938963" cy="1174376"/>
          </a:xfrm>
        </p:spPr>
        <p:txBody>
          <a:bodyPr anchor="b" anchorCtr="0">
            <a:noAutofit/>
          </a:bodyPr>
          <a:lstStyle>
            <a:lvl1pPr>
              <a:lnSpc>
                <a:spcPct val="95000"/>
              </a:lnSpc>
              <a:defRPr sz="5200"/>
            </a:lvl1pPr>
          </a:lstStyle>
          <a:p>
            <a:r>
              <a:rPr lang="en-US" smtClean="0"/>
              <a:t>Click to edit Master title style</a:t>
            </a:r>
            <a:endParaRPr lang="en-US" dirty="0"/>
          </a:p>
        </p:txBody>
      </p:sp>
      <p:sp>
        <p:nvSpPr>
          <p:cNvPr id="3" name="Subtitle 2"/>
          <p:cNvSpPr>
            <a:spLocks noGrp="1"/>
          </p:cNvSpPr>
          <p:nvPr>
            <p:ph type="subTitle" idx="1"/>
          </p:nvPr>
        </p:nvSpPr>
        <p:spPr>
          <a:xfrm>
            <a:off x="1102520" y="5212977"/>
            <a:ext cx="6938961" cy="775447"/>
          </a:xfrm>
        </p:spPr>
        <p:txBody>
          <a:bodyPr>
            <a:normAutofit/>
          </a:bodyPr>
          <a:lstStyle>
            <a:lvl1pPr marL="0" indent="0" algn="ctr">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07741" y="6214969"/>
            <a:ext cx="2133600" cy="275478"/>
          </a:xfrm>
        </p:spPr>
        <p:txBody>
          <a:bodyPr/>
          <a:lstStyle>
            <a:lvl1pPr>
              <a:defRPr>
                <a:solidFill>
                  <a:schemeClr val="bg2">
                    <a:lumMod val="60000"/>
                    <a:lumOff val="40000"/>
                  </a:schemeClr>
                </a:solidFill>
              </a:defRPr>
            </a:lvl1pPr>
          </a:lstStyle>
          <a:p>
            <a:fld id="{628EAFA9-7502-42D3-9B79-C38E938C236F}" type="datetimeFigureOut">
              <a:rPr lang="en-US" smtClean="0"/>
              <a:t>3/10/14</a:t>
            </a:fld>
            <a:endParaRPr lang="en-US"/>
          </a:p>
        </p:txBody>
      </p:sp>
      <p:sp>
        <p:nvSpPr>
          <p:cNvPr id="5" name="Footer Placeholder 4"/>
          <p:cNvSpPr>
            <a:spLocks noGrp="1"/>
          </p:cNvSpPr>
          <p:nvPr>
            <p:ph type="ftr" sz="quarter" idx="11"/>
          </p:nvPr>
        </p:nvSpPr>
        <p:spPr>
          <a:xfrm>
            <a:off x="1102659" y="6214969"/>
            <a:ext cx="2895600" cy="275478"/>
          </a:xfrm>
        </p:spPr>
        <p:txBody>
          <a:bodyPr/>
          <a:lstStyle>
            <a:lvl1pPr>
              <a:defRPr>
                <a:solidFill>
                  <a:schemeClr val="bg2">
                    <a:lumMod val="60000"/>
                    <a:lumOff val="40000"/>
                  </a:schemeClr>
                </a:solidFill>
              </a:defRPr>
            </a:lvl1pPr>
          </a:lstStyle>
          <a:p>
            <a:endParaRPr lang="en-US"/>
          </a:p>
        </p:txBody>
      </p:sp>
      <p:sp>
        <p:nvSpPr>
          <p:cNvPr id="6" name="Slide Number Placeholder 5"/>
          <p:cNvSpPr>
            <a:spLocks noGrp="1"/>
          </p:cNvSpPr>
          <p:nvPr>
            <p:ph type="sldNum" sz="quarter" idx="12"/>
          </p:nvPr>
        </p:nvSpPr>
        <p:spPr>
          <a:xfrm>
            <a:off x="4343400" y="6214969"/>
            <a:ext cx="457200" cy="275478"/>
          </a:xfrm>
        </p:spPr>
        <p:txBody>
          <a:bodyPr/>
          <a:lstStyle>
            <a:lvl1pPr>
              <a:defRPr>
                <a:solidFill>
                  <a:schemeClr val="bg2">
                    <a:lumMod val="60000"/>
                    <a:lumOff val="40000"/>
                  </a:schemeClr>
                </a:solidFill>
              </a:defRPr>
            </a:lvl1pPr>
          </a:lstStyle>
          <a:p>
            <a:fld id="{2D57B0AA-AC8E-4463-ADAC-E87D09B82E4F}" type="slidenum">
              <a:rPr lang="en-US" smtClean="0"/>
              <a:t>‹#›</a:t>
            </a:fld>
            <a:endParaRPr lang="en-US"/>
          </a:p>
        </p:txBody>
      </p:sp>
      <p:pic>
        <p:nvPicPr>
          <p:cNvPr id="9" name="Picture 8" descr="coverAccentBottom.png"/>
          <p:cNvPicPr>
            <a:picLocks noChangeAspect="1"/>
          </p:cNvPicPr>
          <p:nvPr/>
        </p:nvPicPr>
        <p:blipFill>
          <a:blip r:embed="rId3"/>
          <a:stretch>
            <a:fillRect/>
          </a:stretch>
        </p:blipFill>
        <p:spPr>
          <a:xfrm>
            <a:off x="914400" y="3915801"/>
            <a:ext cx="7315200" cy="400705"/>
          </a:xfrm>
          <a:prstGeom prst="rect">
            <a:avLst/>
          </a:prstGeom>
        </p:spPr>
      </p:pic>
      <p:sp>
        <p:nvSpPr>
          <p:cNvPr id="11" name="Picture Placeholder 2"/>
          <p:cNvSpPr>
            <a:spLocks noGrp="1"/>
          </p:cNvSpPr>
          <p:nvPr>
            <p:ph type="pic" idx="13"/>
          </p:nvPr>
        </p:nvSpPr>
        <p:spPr>
          <a:xfrm>
            <a:off x="1188720" y="1004455"/>
            <a:ext cx="6766560" cy="2729345"/>
          </a:xfrm>
          <a:solidFill>
            <a:schemeClr val="bg2"/>
          </a:solidFill>
          <a:ln w="127000">
            <a:solidFill>
              <a:schemeClr val="tx1"/>
            </a:solidFill>
            <a:miter lim="800000"/>
          </a:ln>
          <a:effectLst>
            <a:outerShdw blurRad="50800" dist="38100" dir="5400000" algn="t" rotWithShape="0">
              <a:prstClr val="black">
                <a:alpha val="25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16012" y="1904998"/>
            <a:ext cx="6938964" cy="1582271"/>
          </a:xfrm>
        </p:spPr>
        <p:txBody>
          <a:bodyPr vert="horz" lIns="91440" tIns="45720" rIns="91440" bIns="45720" rtlCol="0" anchor="b" anchorCtr="0">
            <a:noAutofit/>
          </a:bodyPr>
          <a:lstStyle>
            <a:lvl1pPr algn="ctr" defTabSz="914400" rtl="0" eaLnBrk="1" latinLnBrk="0" hangingPunct="1">
              <a:lnSpc>
                <a:spcPct val="95000"/>
              </a:lnSpc>
              <a:spcBef>
                <a:spcPct val="0"/>
              </a:spcBef>
              <a:buNone/>
              <a:defRPr lang="en-US" sz="5600" kern="1200">
                <a:solidFill>
                  <a:schemeClr val="tx1"/>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116012" y="3487271"/>
            <a:ext cx="6938960" cy="1143000"/>
          </a:xfrm>
        </p:spPr>
        <p:txBody>
          <a:bodyPr vert="horz" lIns="91440" tIns="45720" rIns="91440" bIns="45720" rtlCol="0">
            <a:normAutofit/>
          </a:bodyPr>
          <a:lstStyle>
            <a:lvl1pPr marL="0" indent="0" algn="ctr" defTabSz="914400" rtl="0" eaLnBrk="1" latinLnBrk="0" hangingPunct="1">
              <a:spcBef>
                <a:spcPts val="300"/>
              </a:spcBef>
              <a:buSzPct val="100000"/>
              <a:buFont typeface="Wingdings" pitchFamily="2" charset="2"/>
              <a:buNone/>
              <a:defRPr lang="en-US" sz="1800" kern="1200" smtClean="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EAFA9-7502-42D3-9B79-C38E938C236F}" type="datetimeFigureOut">
              <a:rPr lang="en-US" smtClean="0"/>
              <a:t>3/10/14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pic>
        <p:nvPicPr>
          <p:cNvPr id="1026" name="Picture 2" descr="SectionAccentTop.png"/>
          <p:cNvPicPr>
            <a:picLocks noChangeAspect="1" noChangeArrowheads="1"/>
          </p:cNvPicPr>
          <p:nvPr/>
        </p:nvPicPr>
        <p:blipFill>
          <a:blip r:embed="rId2"/>
          <a:srcRect/>
          <a:stretch>
            <a:fillRect/>
          </a:stretch>
        </p:blipFill>
        <p:spPr bwMode="auto">
          <a:xfrm>
            <a:off x="914400" y="1618488"/>
            <a:ext cx="7315200" cy="356382"/>
          </a:xfrm>
          <a:prstGeom prst="rect">
            <a:avLst/>
          </a:prstGeom>
          <a:noFill/>
        </p:spPr>
      </p:pic>
      <p:pic>
        <p:nvPicPr>
          <p:cNvPr id="1027" name="Picture 3" descr="SectionAccentBottom.png"/>
          <p:cNvPicPr>
            <a:picLocks noChangeAspect="1" noChangeArrowheads="1"/>
          </p:cNvPicPr>
          <p:nvPr/>
        </p:nvPicPr>
        <p:blipFill>
          <a:blip r:embed="rId3"/>
          <a:srcRect/>
          <a:stretch>
            <a:fillRect/>
          </a:stretch>
        </p:blipFill>
        <p:spPr bwMode="auto">
          <a:xfrm>
            <a:off x="914400" y="4690872"/>
            <a:ext cx="7315200" cy="356382"/>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084293"/>
            <a:ext cx="3429000" cy="3639312"/>
          </a:xfrm>
        </p:spPr>
        <p:txBody>
          <a:bodyPr>
            <a:normAutofit/>
          </a:bodyPr>
          <a:lstStyle>
            <a:lvl1pPr marL="282575" indent="-282575">
              <a:defRPr sz="20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800"/>
            </a:lvl6pPr>
            <a:lvl7pPr marL="2003425" indent="-282575">
              <a:defRPr sz="1800"/>
            </a:lvl7pPr>
            <a:lvl8pPr marL="2286000" indent="-282575">
              <a:defRPr sz="1800"/>
            </a:lvl8pPr>
            <a:lvl9pPr marL="2568575" indent="-282575">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Content Placeholder 3"/>
          <p:cNvSpPr>
            <a:spLocks noGrp="1"/>
          </p:cNvSpPr>
          <p:nvPr>
            <p:ph sz="half" idx="2"/>
          </p:nvPr>
        </p:nvSpPr>
        <p:spPr>
          <a:xfrm>
            <a:off x="4926106" y="2084293"/>
            <a:ext cx="3429000" cy="3639312"/>
          </a:xfrm>
        </p:spPr>
        <p:txBody>
          <a:bodyPr>
            <a:normAutofit/>
          </a:bodyPr>
          <a:lstStyle>
            <a:lvl1pPr marL="282575" indent="-282575">
              <a:defRPr sz="20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800"/>
            </a:lvl6pPr>
            <a:lvl7pPr marL="2005013" indent="-282575">
              <a:defRPr sz="1800"/>
            </a:lvl7pPr>
            <a:lvl8pPr marL="2287588" indent="-282575">
              <a:defRPr sz="1800"/>
            </a:lvl8pPr>
            <a:lvl9pPr marL="2568575" indent="-2809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8EAFA9-7502-42D3-9B79-C38E938C236F}" type="datetimeFigureOut">
              <a:rPr lang="en-US" smtClean="0"/>
              <a:t>3/10/14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181100" y="1839913"/>
            <a:ext cx="2743200" cy="903287"/>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8200" y="2971800"/>
            <a:ext cx="3429000" cy="2751804"/>
          </a:xfrm>
        </p:spPr>
        <p:txBody>
          <a:bodyPr>
            <a:normAutofit/>
          </a:bodyPr>
          <a:lstStyle>
            <a:lvl1pPr marL="282575" indent="-282575">
              <a:defRPr sz="1800"/>
            </a:lvl1pPr>
            <a:lvl2pPr marL="573088" indent="-282575">
              <a:defRPr sz="1800"/>
            </a:lvl2pPr>
            <a:lvl3pPr marL="855663" indent="-282575">
              <a:defRPr sz="1800"/>
            </a:lvl3pPr>
            <a:lvl4pPr marL="1146175" indent="-282575">
              <a:defRPr sz="1800"/>
            </a:lvl4pPr>
            <a:lvl5pPr marL="1430338" indent="-284163">
              <a:defRPr sz="1800"/>
            </a:lvl5pPr>
            <a:lvl6pPr marL="1712913" indent="-282575">
              <a:defRPr sz="1600"/>
            </a:lvl6pPr>
            <a:lvl7pPr marL="2003425" indent="-282575">
              <a:defRPr sz="1600"/>
            </a:lvl7pPr>
            <a:lvl8pPr marL="2286000" indent="-282575">
              <a:defRPr sz="1600"/>
            </a:lvl8pPr>
            <a:lvl9pPr marL="2568575" indent="-282575">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5269006" y="1839913"/>
            <a:ext cx="2743200" cy="903287"/>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26106" y="2971800"/>
            <a:ext cx="3429000" cy="2751804"/>
          </a:xfrm>
        </p:spPr>
        <p:txBody>
          <a:bodyPr>
            <a:normAutofit/>
          </a:bodyPr>
          <a:lstStyle>
            <a:lvl1pPr marL="282575" indent="-282575">
              <a:defRPr sz="1800"/>
            </a:lvl1pPr>
            <a:lvl2pPr marL="573088" indent="-282575">
              <a:defRPr sz="1800"/>
            </a:lvl2pPr>
            <a:lvl3pPr marL="855663" indent="-282575">
              <a:defRPr sz="1800"/>
            </a:lvl3pPr>
            <a:lvl4pPr marL="1146175" indent="-282575">
              <a:defRPr sz="1800"/>
            </a:lvl4pPr>
            <a:lvl5pPr marL="1430338" indent="-282575">
              <a:defRPr sz="1800"/>
            </a:lvl5pPr>
            <a:lvl6pPr marL="1712913" indent="-282575">
              <a:defRPr sz="1600"/>
            </a:lvl6pPr>
            <a:lvl7pPr marL="2003425" indent="-282575">
              <a:defRPr sz="1600"/>
            </a:lvl7pPr>
            <a:lvl8pPr marL="2286000" indent="-282575">
              <a:defRPr sz="1600"/>
            </a:lvl8pPr>
            <a:lvl9pPr marL="2568575" indent="-282575">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28EAFA9-7502-42D3-9B79-C38E938C236F}" type="datetimeFigureOut">
              <a:rPr lang="en-US" smtClean="0"/>
              <a:t>3/10/14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7B0AA-AC8E-4463-ADAC-E87D09B82E4F}" type="slidenum">
              <a:rPr lang="en-US" smtClean="0"/>
              <a:t>‹#›</a:t>
            </a:fld>
            <a:endParaRPr lang="en-US"/>
          </a:p>
        </p:txBody>
      </p:sp>
      <p:pic>
        <p:nvPicPr>
          <p:cNvPr id="2050" name="Picture 2" descr="comparisonRule.png"/>
          <p:cNvPicPr>
            <a:picLocks noChangeAspect="1" noChangeArrowheads="1"/>
          </p:cNvPicPr>
          <p:nvPr/>
        </p:nvPicPr>
        <p:blipFill>
          <a:blip r:embed="rId3"/>
          <a:srcRect/>
          <a:stretch>
            <a:fillRect/>
          </a:stretch>
        </p:blipFill>
        <p:spPr bwMode="auto">
          <a:xfrm>
            <a:off x="1247775" y="2686050"/>
            <a:ext cx="2609850" cy="133350"/>
          </a:xfrm>
          <a:prstGeom prst="rect">
            <a:avLst/>
          </a:prstGeom>
          <a:noFill/>
        </p:spPr>
      </p:pic>
      <p:pic>
        <p:nvPicPr>
          <p:cNvPr id="12" name="Picture 2" descr="comparisonRule.png"/>
          <p:cNvPicPr>
            <a:picLocks noChangeAspect="1" noChangeArrowheads="1"/>
          </p:cNvPicPr>
          <p:nvPr/>
        </p:nvPicPr>
        <p:blipFill>
          <a:blip r:embed="rId3"/>
          <a:srcRect/>
          <a:stretch>
            <a:fillRect/>
          </a:stretch>
        </p:blipFill>
        <p:spPr bwMode="auto">
          <a:xfrm>
            <a:off x="5335681" y="2686050"/>
            <a:ext cx="2609850" cy="133350"/>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2" descr="pageAccent-Full.png"/>
          <p:cNvPicPr>
            <a:picLocks noChangeAspect="1" noChangeArrowheads="1"/>
          </p:cNvPicPr>
          <p:nvPr/>
        </p:nvPicPr>
        <p:blipFill>
          <a:blip r:embed="rId2"/>
          <a:srcRect/>
          <a:stretch>
            <a:fillRect/>
          </a:stretch>
        </p:blipFill>
        <p:spPr bwMode="auto">
          <a:xfrm>
            <a:off x="595313" y="1689847"/>
            <a:ext cx="7953375" cy="3048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8EAFA9-7502-42D3-9B79-C38E938C236F}" type="datetimeFigureOut">
              <a:rPr lang="en-US" smtClean="0"/>
              <a:t>3/10/14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8EAFA9-7502-42D3-9B79-C38E938C236F}" type="datetimeFigureOut">
              <a:rPr lang="en-US" smtClean="0"/>
              <a:t>3/10/14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3429000" cy="1371600"/>
          </a:xfrm>
        </p:spPr>
        <p:txBody>
          <a:bodyPr anchor="b">
            <a:noAutofit/>
          </a:bodyPr>
          <a:lstStyle>
            <a:lvl1pPr algn="ctr">
              <a:defRPr sz="3600" b="0"/>
            </a:lvl1pPr>
          </a:lstStyle>
          <a:p>
            <a:r>
              <a:rPr lang="en-US" smtClean="0"/>
              <a:t>Click to edit Master title style</a:t>
            </a:r>
            <a:endParaRPr lang="en-US" dirty="0"/>
          </a:p>
        </p:txBody>
      </p:sp>
      <p:sp>
        <p:nvSpPr>
          <p:cNvPr id="3" name="Content Placeholder 2"/>
          <p:cNvSpPr>
            <a:spLocks noGrp="1"/>
          </p:cNvSpPr>
          <p:nvPr>
            <p:ph idx="1"/>
          </p:nvPr>
        </p:nvSpPr>
        <p:spPr>
          <a:xfrm>
            <a:off x="4926106" y="914400"/>
            <a:ext cx="3429000" cy="4815841"/>
          </a:xfrm>
        </p:spPr>
        <p:txBody>
          <a:bodyPr>
            <a:normAutofit/>
          </a:bodyPr>
          <a:lstStyle>
            <a:lvl1pPr marL="341313" indent="-341313">
              <a:defRPr sz="2200"/>
            </a:lvl1pPr>
            <a:lvl2pPr marL="631825" indent="-284163">
              <a:defRPr sz="2000"/>
            </a:lvl2pPr>
            <a:lvl3pPr marL="914400" indent="-284163">
              <a:defRPr sz="1800"/>
            </a:lvl3pPr>
            <a:lvl4pPr marL="1196975" indent="-284163">
              <a:defRPr sz="1800"/>
            </a:lvl4pPr>
            <a:lvl5pPr marL="1487488" indent="-284163">
              <a:defRPr sz="1800"/>
            </a:lvl5pPr>
            <a:lvl6pPr marL="1770063" indent="-284163">
              <a:defRPr sz="1800"/>
            </a:lvl6pPr>
            <a:lvl7pPr marL="2060575" indent="-284163">
              <a:defRPr sz="1800"/>
            </a:lvl7pPr>
            <a:lvl8pPr marL="2344738" indent="-284163">
              <a:defRPr sz="1800"/>
            </a:lvl8pPr>
            <a:lvl9pPr marL="2627313" indent="-2841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8200" y="2667001"/>
            <a:ext cx="3429000" cy="28956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8EAFA9-7502-42D3-9B79-C38E938C236F}" type="datetimeFigureOut">
              <a:rPr lang="en-US" smtClean="0"/>
              <a:t>3/10/14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7B0AA-AC8E-4463-ADAC-E87D09B82E4F}" type="slidenum">
              <a:rPr lang="en-US" smtClean="0"/>
              <a:t>‹#›</a:t>
            </a:fld>
            <a:endParaRPr lang="en-US"/>
          </a:p>
        </p:txBody>
      </p:sp>
      <p:pic>
        <p:nvPicPr>
          <p:cNvPr id="3074" name="Picture 2" descr="captionAccent.png"/>
          <p:cNvPicPr>
            <a:picLocks noChangeAspect="1" noChangeArrowheads="1"/>
          </p:cNvPicPr>
          <p:nvPr/>
        </p:nvPicPr>
        <p:blipFill>
          <a:blip r:embed="rId2"/>
          <a:srcRect/>
          <a:stretch>
            <a:fillRect/>
          </a:stretch>
        </p:blipFill>
        <p:spPr bwMode="auto">
          <a:xfrm>
            <a:off x="838200" y="2326341"/>
            <a:ext cx="3429000" cy="240307"/>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5.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interiorEdging.png"/>
          <p:cNvPicPr>
            <a:picLocks noChangeAspect="1"/>
          </p:cNvPicPr>
          <p:nvPr/>
        </p:nvPicPr>
        <p:blipFill>
          <a:blip r:embed="rId16"/>
          <a:stretch>
            <a:fillRect/>
          </a:stretch>
        </p:blipFill>
        <p:spPr>
          <a:xfrm>
            <a:off x="0" y="0"/>
            <a:ext cx="9144000" cy="6858000"/>
          </a:xfrm>
          <a:prstGeom prst="rect">
            <a:avLst/>
          </a:prstGeom>
        </p:spPr>
      </p:pic>
      <p:sp>
        <p:nvSpPr>
          <p:cNvPr id="2" name="Title Placeholder 1"/>
          <p:cNvSpPr>
            <a:spLocks noGrp="1"/>
          </p:cNvSpPr>
          <p:nvPr>
            <p:ph type="title"/>
          </p:nvPr>
        </p:nvSpPr>
        <p:spPr>
          <a:xfrm>
            <a:off x="800100" y="381000"/>
            <a:ext cx="75438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2084294"/>
            <a:ext cx="6949440" cy="36396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118412"/>
            <a:ext cx="2133600" cy="275478"/>
          </a:xfrm>
          <a:prstGeom prst="rect">
            <a:avLst/>
          </a:prstGeom>
        </p:spPr>
        <p:txBody>
          <a:bodyPr vert="horz" lIns="91440" tIns="45720" rIns="91440" bIns="45720" rtlCol="0" anchor="ctr"/>
          <a:lstStyle>
            <a:lvl1pPr algn="r">
              <a:defRPr sz="1200">
                <a:solidFill>
                  <a:schemeClr val="tx1"/>
                </a:solidFill>
              </a:defRPr>
            </a:lvl1pPr>
          </a:lstStyle>
          <a:p>
            <a:fld id="{628EAFA9-7502-42D3-9B79-C38E938C236F}" type="datetimeFigureOut">
              <a:rPr lang="en-US" smtClean="0"/>
              <a:t>3/10/14</a:t>
            </a:fld>
            <a:endParaRPr lang="en-US"/>
          </a:p>
        </p:txBody>
      </p:sp>
      <p:sp>
        <p:nvSpPr>
          <p:cNvPr id="5" name="Footer Placeholder 4"/>
          <p:cNvSpPr>
            <a:spLocks noGrp="1"/>
          </p:cNvSpPr>
          <p:nvPr>
            <p:ph type="ftr" sz="quarter" idx="3"/>
          </p:nvPr>
        </p:nvSpPr>
        <p:spPr>
          <a:xfrm>
            <a:off x="457200" y="6118412"/>
            <a:ext cx="2895600" cy="275478"/>
          </a:xfrm>
          <a:prstGeom prst="rect">
            <a:avLst/>
          </a:prstGeom>
        </p:spPr>
        <p:txBody>
          <a:bodyPr vert="horz" lIns="91440" tIns="45720" rIns="91440" bIns="45720" rtlCol="0" anchor="ctr"/>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4343400" y="6118412"/>
            <a:ext cx="457200" cy="275478"/>
          </a:xfrm>
          <a:prstGeom prst="rect">
            <a:avLst/>
          </a:prstGeom>
        </p:spPr>
        <p:txBody>
          <a:bodyPr vert="horz" lIns="91440" tIns="45720" rIns="91440" bIns="45720" rtlCol="0" anchor="ctr"/>
          <a:lstStyle>
            <a:lvl1pPr algn="ctr">
              <a:defRPr sz="1200">
                <a:solidFill>
                  <a:schemeClr val="tx1"/>
                </a:solidFill>
              </a:defRPr>
            </a:lvl1pPr>
          </a:lstStyle>
          <a:p>
            <a:fld id="{2D57B0AA-AC8E-4463-ADAC-E87D09B82E4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5600" kern="1200">
          <a:solidFill>
            <a:schemeClr val="tx1"/>
          </a:solidFill>
          <a:latin typeface="+mj-lt"/>
          <a:ea typeface="+mj-ea"/>
          <a:cs typeface="+mj-cs"/>
        </a:defRPr>
      </a:lvl1pPr>
    </p:titleStyle>
    <p:bodyStyle>
      <a:lvl1pPr marL="457200" indent="-457200" algn="l" defTabSz="914400" rtl="0" eaLnBrk="1" latinLnBrk="0" hangingPunct="1">
        <a:spcBef>
          <a:spcPts val="2000"/>
        </a:spcBef>
        <a:buSzPct val="10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500"/>
        </a:spcBef>
        <a:buClr>
          <a:schemeClr val="tx1">
            <a:lumMod val="60000"/>
            <a:lumOff val="40000"/>
          </a:schemeClr>
        </a:buClr>
        <a:buSzPct val="10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500"/>
        </a:spcBef>
        <a:buClr>
          <a:schemeClr val="tx1">
            <a:lumMod val="60000"/>
            <a:lumOff val="40000"/>
          </a:schemeClr>
        </a:buClr>
        <a:buSzPct val="100000"/>
        <a:buFont typeface="Wingdings" pitchFamily="2" charset="2"/>
        <a:buChar char=""/>
        <a:defRPr sz="1800" kern="1200">
          <a:solidFill>
            <a:schemeClr val="tx1"/>
          </a:solidFill>
          <a:latin typeface="+mn-lt"/>
          <a:ea typeface="+mn-ea"/>
          <a:cs typeface="+mn-cs"/>
        </a:defRPr>
      </a:lvl4pPr>
      <a:lvl5pPr marL="2286000" indent="-457200" algn="l" defTabSz="914400" rtl="0" eaLnBrk="1" latinLnBrk="0" hangingPunct="1">
        <a:spcBef>
          <a:spcPts val="1500"/>
        </a:spcBef>
        <a:buSzPct val="100000"/>
        <a:buFont typeface="Wingdings" pitchFamily="2" charset="2"/>
        <a:buChar char=""/>
        <a:defRPr sz="1800" kern="1200">
          <a:solidFill>
            <a:schemeClr val="tx1"/>
          </a:solidFill>
          <a:latin typeface="+mn-lt"/>
          <a:ea typeface="+mn-ea"/>
          <a:cs typeface="+mn-cs"/>
        </a:defRPr>
      </a:lvl5pPr>
      <a:lvl6pPr marL="2743200" indent="-457200"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a:solidFill>
            <a:schemeClr val="tx1"/>
          </a:solidFill>
          <a:latin typeface="+mn-lt"/>
          <a:ea typeface="+mn-ea"/>
          <a:cs typeface="+mn-cs"/>
        </a:defRPr>
      </a:lvl6pPr>
      <a:lvl7pPr marL="3200400" indent="-457200"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7pPr>
      <a:lvl8pPr marL="3657600" indent="-457200" algn="l" defTabSz="914400" rtl="0" eaLnBrk="1" latinLnBrk="0" hangingPunct="1">
        <a:spcBef>
          <a:spcPts val="1500"/>
        </a:spcBef>
        <a:buClr>
          <a:schemeClr val="tx1">
            <a:lumMod val="60000"/>
            <a:lumOff val="40000"/>
          </a:schemeClr>
        </a:buClr>
        <a:buSzPct val="100000"/>
        <a:buFont typeface="Wingdings" pitchFamily="2" charset="2"/>
        <a:buChar char=""/>
        <a:tabLst/>
        <a:defRPr sz="1800" kern="1200" baseline="0">
          <a:solidFill>
            <a:schemeClr val="tx1"/>
          </a:solidFill>
          <a:latin typeface="+mn-lt"/>
          <a:ea typeface="+mn-ea"/>
          <a:cs typeface="+mn-cs"/>
        </a:defRPr>
      </a:lvl8pPr>
      <a:lvl9pPr marL="4114800" indent="-457200" algn="l" defTabSz="914400" rtl="0" eaLnBrk="1" latinLnBrk="0" hangingPunct="1">
        <a:spcBef>
          <a:spcPts val="1500"/>
        </a:spcBef>
        <a:buSzPct val="100000"/>
        <a:buFont typeface="Wingdings" pitchFamily="2" charset="2"/>
        <a:buChar char=""/>
        <a:tabLst/>
        <a:defRPr sz="18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Cruising</a:t>
            </a:r>
            <a:endParaRPr lang="en-US" dirty="0"/>
          </a:p>
        </p:txBody>
      </p:sp>
      <p:sp>
        <p:nvSpPr>
          <p:cNvPr id="3" name="Content Placeholder 2"/>
          <p:cNvSpPr>
            <a:spLocks noGrp="1"/>
          </p:cNvSpPr>
          <p:nvPr>
            <p:ph idx="1"/>
          </p:nvPr>
        </p:nvSpPr>
        <p:spPr>
          <a:xfrm>
            <a:off x="250635" y="1752599"/>
            <a:ext cx="8471463" cy="4664633"/>
          </a:xfrm>
        </p:spPr>
        <p:txBody>
          <a:bodyPr>
            <a:normAutofit fontScale="92500" lnSpcReduction="10000"/>
          </a:bodyPr>
          <a:lstStyle/>
          <a:p>
            <a:r>
              <a:rPr lang="en-US" dirty="0" smtClean="0"/>
              <a:t>Step One: Go to </a:t>
            </a:r>
            <a:r>
              <a:rPr lang="en-US" dirty="0" err="1" smtClean="0"/>
              <a:t>careercruising.com</a:t>
            </a:r>
            <a:endParaRPr lang="en-US" dirty="0" smtClean="0"/>
          </a:p>
          <a:p>
            <a:r>
              <a:rPr lang="en-US" dirty="0" smtClean="0"/>
              <a:t>Step Two: Login. Your username is </a:t>
            </a:r>
            <a:r>
              <a:rPr lang="en-US" dirty="0" err="1" smtClean="0"/>
              <a:t>kps</a:t>
            </a:r>
            <a:r>
              <a:rPr lang="en-US" dirty="0" smtClean="0"/>
              <a:t> and then your student ID number. (Ex: Student ID#12345 would be kps12345). Your password is your birth date. (Ex: February 15, 2000 would be 2152000).</a:t>
            </a:r>
          </a:p>
          <a:p>
            <a:r>
              <a:rPr lang="en-US" dirty="0" smtClean="0"/>
              <a:t>Step Three: Click Assessment in the blue bar at the top of the page. Then click the blue box labeled Start Matchmaker. Enter a name for your matchmaker session, then click Start Now.</a:t>
            </a:r>
            <a:r>
              <a:rPr lang="en-US" dirty="0"/>
              <a:t> </a:t>
            </a:r>
            <a:r>
              <a:rPr lang="en-US" dirty="0" smtClean="0"/>
              <a:t>Answer all 39 questions.</a:t>
            </a:r>
          </a:p>
          <a:p>
            <a:r>
              <a:rPr lang="en-US" dirty="0" smtClean="0"/>
              <a:t>Step Four: When finished with Matchmaker find the gray box on the left side of the screen labeled Start My Skills. Read the introduction then click the gray Start Now button. Answer all of the question.</a:t>
            </a:r>
          </a:p>
          <a:p>
            <a:r>
              <a:rPr lang="en-US" dirty="0" smtClean="0"/>
              <a:t>Step Five: Once you are finished with Matchmaker and My Skills go back and look at some of the careers that Career Cruising suggested </a:t>
            </a:r>
            <a:r>
              <a:rPr lang="en-US" smtClean="0"/>
              <a:t>for you. </a:t>
            </a:r>
            <a:endParaRPr lang="en-US" dirty="0" smtClean="0"/>
          </a:p>
        </p:txBody>
      </p:sp>
    </p:spTree>
    <p:extLst>
      <p:ext uri="{BB962C8B-B14F-4D97-AF65-F5344CB8AC3E}">
        <p14:creationId xmlns:p14="http://schemas.microsoft.com/office/powerpoint/2010/main" val="275982113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rmal">
  <a:themeElements>
    <a:clrScheme name="Formal">
      <a:dk1>
        <a:srgbClr val="534239"/>
      </a:dk1>
      <a:lt1>
        <a:srgbClr val="FFFFFF"/>
      </a:lt1>
      <a:dk2>
        <a:srgbClr val="3D3A48"/>
      </a:dk2>
      <a:lt2>
        <a:srgbClr val="E1DFD1"/>
      </a:lt2>
      <a:accent1>
        <a:srgbClr val="907F76"/>
      </a:accent1>
      <a:accent2>
        <a:srgbClr val="A46645"/>
      </a:accent2>
      <a:accent3>
        <a:srgbClr val="CD9C47"/>
      </a:accent3>
      <a:accent4>
        <a:srgbClr val="9A92CD"/>
      </a:accent4>
      <a:accent5>
        <a:srgbClr val="7D639B"/>
      </a:accent5>
      <a:accent6>
        <a:srgbClr val="733678"/>
      </a:accent6>
      <a:hlink>
        <a:srgbClr val="A84914"/>
      </a:hlink>
      <a:folHlink>
        <a:srgbClr val="B25672"/>
      </a:folHlink>
    </a:clrScheme>
    <a:fontScheme name="Formal">
      <a:majorFont>
        <a:latin typeface="Garamond"/>
        <a:ea typeface=""/>
        <a:cs typeface=""/>
        <a:font script="Jpan" typeface="ヒラギノ明朝 Pro W3"/>
        <a:font script="Hans" typeface="宋体"/>
        <a:font script="Hant" typeface="新細明體"/>
      </a:majorFont>
      <a:minorFont>
        <a:latin typeface="Garamond"/>
        <a:ea typeface=""/>
        <a:cs typeface=""/>
        <a:font script="Jpan" typeface="ヒラギノ明朝 Pro W3"/>
        <a:font script="Hans" typeface="宋体"/>
        <a:font script="Hant" typeface="新細明體"/>
      </a:minorFont>
    </a:fontScheme>
    <a:fmtScheme name="Formal">
      <a:fillStyleLst>
        <a:solidFill>
          <a:schemeClr val="phClr"/>
        </a:solidFill>
        <a:blipFill rotWithShape="1">
          <a:blip xmlns:r="http://schemas.openxmlformats.org/officeDocument/2006/relationships" r:embed="rId1">
            <a:duotone>
              <a:schemeClr val="phClr">
                <a:tint val="60000"/>
                <a:satMod val="200000"/>
              </a:schemeClr>
              <a:schemeClr val="phClr">
                <a:shade val="90000"/>
                <a:satMod val="150000"/>
              </a:schemeClr>
            </a:duotone>
          </a:blip>
          <a:tile tx="0" ty="0" sx="50000" sy="50000" flip="none" algn="tl"/>
        </a:blipFill>
        <a:blipFill rotWithShape="1">
          <a:blip xmlns:r="http://schemas.openxmlformats.org/officeDocument/2006/relationships" r:embed="rId2">
            <a:duotone>
              <a:schemeClr val="phClr">
                <a:tint val="80000"/>
                <a:satMod val="135000"/>
              </a:schemeClr>
              <a:schemeClr val="phClr">
                <a:shade val="80000"/>
                <a:satMod val="150000"/>
              </a:schemeClr>
            </a:duotone>
          </a:blip>
          <a:tile tx="0" ty="0" sx="65000" sy="65000" flip="none" algn="tl"/>
        </a:blipFill>
      </a:fillStyleLst>
      <a:lnStyleLst>
        <a:ln w="12700" cap="flat" cmpd="sng" algn="ctr">
          <a:solidFill>
            <a:schemeClr val="phClr">
              <a:shade val="95000"/>
              <a:satMod val="105000"/>
            </a:schemeClr>
          </a:solidFill>
          <a:prstDash val="solid"/>
          <a:miter/>
        </a:ln>
        <a:ln w="25400" cap="flat" cmpd="sng" algn="ctr">
          <a:solidFill>
            <a:schemeClr val="phClr">
              <a:shade val="90000"/>
              <a:alpha val="90000"/>
            </a:schemeClr>
          </a:solidFill>
          <a:prstDash val="solid"/>
          <a:miter/>
        </a:ln>
        <a:ln w="38100" cap="flat" cmpd="sng" algn="ctr">
          <a:solidFill>
            <a:schemeClr val="phClr">
              <a:shade val="85000"/>
              <a:alpha val="90000"/>
              <a:satMod val="125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outerShdw blurRad="88900" dist="38100" dir="5400000" sx="101000" sy="101000" rotWithShape="0">
              <a:srgbClr val="000000">
                <a:alpha val="50000"/>
              </a:srgbClr>
            </a:outerShdw>
          </a:effectLst>
          <a:scene3d>
            <a:camera prst="orthographicFront">
              <a:rot lat="0" lon="0" rev="0"/>
            </a:camera>
            <a:lightRig rig="morning" dir="t">
              <a:rot lat="0" lon="0" rev="6000000"/>
            </a:lightRig>
          </a:scene3d>
          <a:sp3d prstMaterial="metal">
            <a:bevelT w="25400" h="12700" prst="artDeco"/>
          </a:sp3d>
        </a:effectStyle>
      </a:effectStyleLst>
      <a:bgFillStyleLst>
        <a:solidFill>
          <a:schemeClr val="phClr"/>
        </a:solidFill>
        <a:blipFill rotWithShape="1">
          <a:blip xmlns:r="http://schemas.openxmlformats.org/officeDocument/2006/relationships" r:embed="rId3">
            <a:duotone>
              <a:schemeClr val="phClr">
                <a:tint val="50000"/>
                <a:satMod val="250000"/>
              </a:schemeClr>
              <a:schemeClr val="phClr">
                <a:shade val="80000"/>
                <a:satMod val="175000"/>
              </a:schemeClr>
            </a:duotone>
          </a:blip>
          <a:stretch/>
        </a:blipFill>
        <a:blipFill rotWithShape="1">
          <a:blip xmlns:r="http://schemas.openxmlformats.org/officeDocument/2006/relationships" r:embed="rId4">
            <a:duotone>
              <a:schemeClr val="phClr">
                <a:tint val="10000"/>
                <a:satMod val="260000"/>
                <a:lumMod val="115000"/>
              </a:schemeClr>
              <a:schemeClr val="phClr">
                <a:shade val="75000"/>
                <a:satMod val="175000"/>
                <a:lumMod val="105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Formal.thmx</Template>
  <TotalTime>11</TotalTime>
  <Words>166</Words>
  <Application>Microsoft Macintosh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Formal</vt:lpstr>
      <vt:lpstr>Career Cruising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Cruising</dc:title>
  <dc:creator>Heather</dc:creator>
  <cp:lastModifiedBy>Heather</cp:lastModifiedBy>
  <cp:revision>2</cp:revision>
  <dcterms:created xsi:type="dcterms:W3CDTF">2014-03-10T21:26:01Z</dcterms:created>
  <dcterms:modified xsi:type="dcterms:W3CDTF">2014-03-10T21:37:12Z</dcterms:modified>
</cp:coreProperties>
</file>