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240314B-6E8E-47ED-9B9C-96D637B4C492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607FAFC-9D6C-4F25-8FE3-5EFF9A69647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314B-6E8E-47ED-9B9C-96D637B4C492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FC-9D6C-4F25-8FE3-5EFF9A696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314B-6E8E-47ED-9B9C-96D637B4C492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FC-9D6C-4F25-8FE3-5EFF9A696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314B-6E8E-47ED-9B9C-96D637B4C492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FC-9D6C-4F25-8FE3-5EFF9A696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314B-6E8E-47ED-9B9C-96D637B4C492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FC-9D6C-4F25-8FE3-5EFF9A696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314B-6E8E-47ED-9B9C-96D637B4C492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FC-9D6C-4F25-8FE3-5EFF9A6964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314B-6E8E-47ED-9B9C-96D637B4C492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FC-9D6C-4F25-8FE3-5EFF9A696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314B-6E8E-47ED-9B9C-96D637B4C492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FC-9D6C-4F25-8FE3-5EFF9A696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314B-6E8E-47ED-9B9C-96D637B4C492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FC-9D6C-4F25-8FE3-5EFF9A696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314B-6E8E-47ED-9B9C-96D637B4C492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FC-9D6C-4F25-8FE3-5EFF9A69647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314B-6E8E-47ED-9B9C-96D637B4C492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FC-9D6C-4F25-8FE3-5EFF9A696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240314B-6E8E-47ED-9B9C-96D637B4C492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607FAFC-9D6C-4F25-8FE3-5EFF9A6964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7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Materials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</a:t>
            </a:r>
            <a:r>
              <a:rPr lang="en-US" dirty="0"/>
              <a:t>be used correctly and with </a:t>
            </a:r>
            <a:r>
              <a:rPr lang="en-US" dirty="0" smtClean="0"/>
              <a:t>accuracy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Follow </a:t>
            </a:r>
            <a:r>
              <a:rPr lang="en-US" dirty="0"/>
              <a:t>all teachers instruction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not begin using lab materials until teacher instructs you to do so</a:t>
            </a:r>
          </a:p>
          <a:p>
            <a:endParaRPr lang="en-US" dirty="0"/>
          </a:p>
        </p:txBody>
      </p:sp>
      <p:pic>
        <p:nvPicPr>
          <p:cNvPr id="1026" name="Picture 2" descr="C:\Users\slawrence\AppData\Local\Microsoft\Windows\Temporary Internet Files\Content.IE5\OQGH8R0W\MC9003519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58639"/>
            <a:ext cx="1119612" cy="179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54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Gear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Safety </a:t>
            </a:r>
            <a:r>
              <a:rPr lang="en-US" dirty="0"/>
              <a:t>goggles</a:t>
            </a:r>
          </a:p>
          <a:p>
            <a:r>
              <a:rPr lang="en-US" dirty="0" smtClean="0"/>
              <a:t>Prevent </a:t>
            </a:r>
            <a:r>
              <a:rPr lang="en-US" dirty="0"/>
              <a:t>chemicals from splashing into your eyes </a:t>
            </a:r>
          </a:p>
          <a:p>
            <a:r>
              <a:rPr lang="en-US" dirty="0" smtClean="0"/>
              <a:t>Prevents </a:t>
            </a:r>
            <a:r>
              <a:rPr lang="en-US" dirty="0"/>
              <a:t>eye damage and blindness</a:t>
            </a:r>
          </a:p>
          <a:p>
            <a:r>
              <a:rPr lang="en-US" dirty="0" smtClean="0"/>
              <a:t>Must </a:t>
            </a:r>
            <a:r>
              <a:rPr lang="en-US" dirty="0"/>
              <a:t>be worn at all times during the lab</a:t>
            </a:r>
          </a:p>
          <a:p>
            <a:r>
              <a:rPr lang="en-US" dirty="0" smtClean="0"/>
              <a:t>Do </a:t>
            </a:r>
            <a:r>
              <a:rPr lang="en-US" dirty="0"/>
              <a:t>not wear contact lenses on lab day</a:t>
            </a:r>
          </a:p>
          <a:p>
            <a:endParaRPr lang="en-US" dirty="0"/>
          </a:p>
        </p:txBody>
      </p:sp>
      <p:pic>
        <p:nvPicPr>
          <p:cNvPr id="2050" name="Picture 2" descr="C:\Users\slawrence\AppData\Local\Microsoft\Windows\Temporary Internet Files\Content.IE5\90MEIGMV\MP9004491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62000"/>
            <a:ext cx="2626867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712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Gear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Lab </a:t>
            </a:r>
            <a:r>
              <a:rPr lang="en-US" dirty="0"/>
              <a:t>aprons</a:t>
            </a:r>
          </a:p>
          <a:p>
            <a:r>
              <a:rPr lang="en-US" dirty="0" smtClean="0"/>
              <a:t>Prevent </a:t>
            </a:r>
            <a:r>
              <a:rPr lang="en-US" dirty="0"/>
              <a:t>chemicals from getting on your </a:t>
            </a:r>
            <a:r>
              <a:rPr lang="en-US" dirty="0" smtClean="0"/>
              <a:t>clothing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Keep </a:t>
            </a:r>
            <a:r>
              <a:rPr lang="en-US" dirty="0"/>
              <a:t>aprons on at all times during a </a:t>
            </a:r>
            <a:r>
              <a:rPr lang="en-US" dirty="0" smtClean="0"/>
              <a:t>lab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Apron </a:t>
            </a:r>
            <a:r>
              <a:rPr lang="en-US" dirty="0"/>
              <a:t>strings must be tied</a:t>
            </a:r>
          </a:p>
          <a:p>
            <a:endParaRPr lang="en-US" dirty="0"/>
          </a:p>
        </p:txBody>
      </p:sp>
      <p:pic>
        <p:nvPicPr>
          <p:cNvPr id="3074" name="Picture 2" descr="C:\Users\slawrence\AppData\Local\Microsoft\Windows\Temporary Internet Files\Content.IE5\XU8FGH6G\MC9000978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0"/>
            <a:ext cx="1150315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99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Clothing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No </a:t>
            </a:r>
            <a:r>
              <a:rPr lang="en-US" dirty="0"/>
              <a:t>dangling </a:t>
            </a:r>
            <a:r>
              <a:rPr lang="en-US" dirty="0" smtClean="0"/>
              <a:t>jewelry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Long </a:t>
            </a:r>
            <a:r>
              <a:rPr lang="en-US" dirty="0"/>
              <a:t>hair must be pulled </a:t>
            </a:r>
            <a:r>
              <a:rPr lang="en-US" dirty="0" smtClean="0"/>
              <a:t>back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Don’t </a:t>
            </a:r>
            <a:r>
              <a:rPr lang="en-US" dirty="0"/>
              <a:t>wear open-toed shoes</a:t>
            </a:r>
          </a:p>
          <a:p>
            <a:endParaRPr lang="en-US" dirty="0"/>
          </a:p>
        </p:txBody>
      </p:sp>
      <p:pic>
        <p:nvPicPr>
          <p:cNvPr id="4098" name="Picture 2" descr="C:\Users\slawrence\AppData\Local\Microsoft\Windows\Temporary Internet Files\Content.IE5\XU8FGH6G\MP90040707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09600"/>
            <a:ext cx="3771587" cy="251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3"/>
          <p:cNvSpPr/>
          <p:nvPr/>
        </p:nvSpPr>
        <p:spPr>
          <a:xfrm>
            <a:off x="1143000" y="609600"/>
            <a:ext cx="30480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838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on lab day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10000" y="12954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238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</a:t>
            </a:r>
            <a:r>
              <a:rPr lang="en-US" dirty="0"/>
              <a:t>all instructions carefully and follow them</a:t>
            </a:r>
          </a:p>
          <a:p>
            <a:r>
              <a:rPr lang="en-US" dirty="0" smtClean="0"/>
              <a:t>Walk </a:t>
            </a:r>
            <a:r>
              <a:rPr lang="en-US" dirty="0"/>
              <a:t>with care to avoid spilling lab materials (chemicals)</a:t>
            </a:r>
          </a:p>
          <a:p>
            <a:r>
              <a:rPr lang="en-US" dirty="0" smtClean="0"/>
              <a:t>No </a:t>
            </a:r>
            <a:r>
              <a:rPr lang="en-US" dirty="0"/>
              <a:t>food, beverages, gum, or cosmetics are allowed in lab</a:t>
            </a:r>
          </a:p>
          <a:p>
            <a:pPr lvl="1"/>
            <a:r>
              <a:rPr lang="en-US" dirty="0" smtClean="0"/>
              <a:t>Prevent </a:t>
            </a:r>
            <a:r>
              <a:rPr lang="en-US" dirty="0"/>
              <a:t>you from accidentally contaminating the above products</a:t>
            </a:r>
          </a:p>
          <a:p>
            <a:r>
              <a:rPr lang="en-US" dirty="0" smtClean="0"/>
              <a:t>Never taste, smell, or touch chemicals</a:t>
            </a:r>
            <a:endParaRPr lang="en-US" dirty="0"/>
          </a:p>
        </p:txBody>
      </p:sp>
      <p:pic>
        <p:nvPicPr>
          <p:cNvPr id="5122" name="Picture 2" descr="C:\Users\slawrence\AppData\Local\Microsoft\Windows\Temporary Internet Files\Content.IE5\OQGH8R0W\MC9003893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"/>
            <a:ext cx="1709014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slawrence\AppData\Local\Microsoft\Windows\Temporary Internet Files\Content.IE5\PWQRRNKA\MC9004324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562600"/>
            <a:ext cx="129721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492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Safety Shower/Eyewash 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use if you get chemicals on your skin or in eyes</a:t>
            </a:r>
          </a:p>
          <a:p>
            <a:r>
              <a:rPr lang="en-US" dirty="0" smtClean="0"/>
              <a:t>Tell </a:t>
            </a:r>
            <a:r>
              <a:rPr lang="en-US" dirty="0"/>
              <a:t>teacher immediately</a:t>
            </a:r>
          </a:p>
          <a:p>
            <a:endParaRPr lang="en-US" dirty="0"/>
          </a:p>
        </p:txBody>
      </p:sp>
      <p:pic>
        <p:nvPicPr>
          <p:cNvPr id="6146" name="Picture 2" descr="C:\Users\slawrence\AppData\Local\Microsoft\Windows\Temporary Internet Files\Content.IE5\XU8FGH6G\MC900330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114800"/>
            <a:ext cx="752947" cy="179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slawrence\AppData\Local\Microsoft\Windows\Temporary Internet Files\Content.IE5\XU8FGH6G\MC90009783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93879"/>
            <a:ext cx="1472184" cy="18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71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your textbook</a:t>
            </a:r>
            <a:endParaRPr lang="en-US" dirty="0"/>
          </a:p>
        </p:txBody>
      </p:sp>
      <p:pic>
        <p:nvPicPr>
          <p:cNvPr id="7170" name="Picture 2" descr="C:\Users\slawrence\AppData\Local\Microsoft\Windows\Temporary Internet Files\Content.IE5\90MEIGMV\MP90044249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33600"/>
            <a:ext cx="253252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73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Lab Safety reading </a:t>
            </a:r>
            <a:r>
              <a:rPr lang="en-US" dirty="0" smtClean="0"/>
              <a:t>assignment, pages A-11 to A-13 (this is the appendix in the back of </a:t>
            </a:r>
            <a:r>
              <a:rPr lang="en-US" smtClean="0"/>
              <a:t>your textbook)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195" name="Picture 3" descr="C:\Users\slawrence\AppData\Local\Microsoft\Windows\Temporary Internet Files\Content.IE5\XU8FGH6G\MC9000889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66037"/>
            <a:ext cx="2577084" cy="242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36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</TotalTime>
  <Words>201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Lab Safety</vt:lpstr>
      <vt:lpstr>Lab Materials </vt:lpstr>
      <vt:lpstr>Safety Gear</vt:lpstr>
      <vt:lpstr>Safety Gear</vt:lpstr>
      <vt:lpstr>Clothing</vt:lpstr>
      <vt:lpstr>Lab Experiment</vt:lpstr>
      <vt:lpstr>Safety Shower/Eyewash Station</vt:lpstr>
      <vt:lpstr>Safety Symbols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Sarah Lawrence</dc:creator>
  <cp:lastModifiedBy>Sarah Lawrence</cp:lastModifiedBy>
  <cp:revision>3</cp:revision>
  <dcterms:created xsi:type="dcterms:W3CDTF">2013-08-22T14:57:21Z</dcterms:created>
  <dcterms:modified xsi:type="dcterms:W3CDTF">2015-08-19T13:11:05Z</dcterms:modified>
</cp:coreProperties>
</file>