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3/9/14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3/9/14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oney.usnews.com/careers/best-jobs/rankings" TargetMode="External"/><Relationship Id="rId4" Type="http://schemas.openxmlformats.org/officeDocument/2006/relationships/hyperlink" Target="http://www.bls.gov/ooh/a-z-index.htm" TargetMode="External"/><Relationship Id="rId5" Type="http://schemas.openxmlformats.org/officeDocument/2006/relationships/hyperlink" Target="http://www.careerkids.com/careers/" TargetMode="External"/><Relationship Id="rId6" Type="http://schemas.openxmlformats.org/officeDocument/2006/relationships/hyperlink" Target="http://www.careerdirections.ie/ListJob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ney.usnews.com/careers/best-jobs/rankings/the-100-best-job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want to be when you grow 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know? Try using the sites below to find a job that you might enjoy.</a:t>
            </a:r>
          </a:p>
          <a:p>
            <a:pPr lvl="1"/>
            <a:r>
              <a:rPr lang="en-US" dirty="0">
                <a:hlinkClick r:id="rId2"/>
              </a:rPr>
              <a:t>http://money.usnews.com/careers/best-jobs/rankings/the-100-best-</a:t>
            </a:r>
            <a:r>
              <a:rPr lang="en-US" dirty="0" smtClean="0">
                <a:hlinkClick r:id="rId2"/>
              </a:rPr>
              <a:t>jobs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://money.usnews.com/careers/best-jobs/</a:t>
            </a:r>
            <a:r>
              <a:rPr lang="en-US" dirty="0" smtClean="0">
                <a:hlinkClick r:id="rId3"/>
              </a:rPr>
              <a:t>rankings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http://www.bls.gov/ooh/a-z-</a:t>
            </a:r>
            <a:r>
              <a:rPr lang="en-US" dirty="0" smtClean="0">
                <a:hlinkClick r:id="rId4"/>
              </a:rPr>
              <a:t>index.htm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http://www.careerkids.com/careers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http://www.careerdirections.ie/</a:t>
            </a:r>
            <a:r>
              <a:rPr lang="en-US" dirty="0" smtClean="0">
                <a:hlinkClick r:id="rId6"/>
              </a:rPr>
              <a:t>ListJobs.aspx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90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13</TotalTime>
  <Words>90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What do you want to be when you grow up?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want to be when you grow up?</dc:title>
  <dc:creator>Heather</dc:creator>
  <cp:lastModifiedBy>Heather</cp:lastModifiedBy>
  <cp:revision>1</cp:revision>
  <dcterms:created xsi:type="dcterms:W3CDTF">2014-03-10T00:49:50Z</dcterms:created>
  <dcterms:modified xsi:type="dcterms:W3CDTF">2014-03-10T01:03:12Z</dcterms:modified>
</cp:coreProperties>
</file>